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7" r:id="rId3"/>
    <p:sldId id="302" r:id="rId4"/>
    <p:sldId id="268" r:id="rId5"/>
    <p:sldId id="271" r:id="rId6"/>
    <p:sldId id="269" r:id="rId7"/>
    <p:sldId id="270" r:id="rId8"/>
    <p:sldId id="275" r:id="rId9"/>
    <p:sldId id="272" r:id="rId10"/>
    <p:sldId id="273" r:id="rId11"/>
    <p:sldId id="274" r:id="rId12"/>
    <p:sldId id="276" r:id="rId13"/>
    <p:sldId id="277" r:id="rId14"/>
    <p:sldId id="264" r:id="rId1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6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5F7FF-1C0A-4F5B-94BC-F6789A3D1893}" type="datetimeFigureOut">
              <a:rPr lang="es-ES"/>
              <a:pPr>
                <a:defRPr/>
              </a:pPr>
              <a:t>25/05/2011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0403B-374C-4D28-A8AA-669912D1F34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B40DF-E890-4BD2-8958-75BF2BC9D3E3}" type="datetimeFigureOut">
              <a:rPr lang="es-ES"/>
              <a:pPr>
                <a:defRPr/>
              </a:pPr>
              <a:t>25/05/2011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0004D-34FC-4169-82C2-A0E90D70971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F5BD-9540-41CE-8C2A-C64EA14CB68C}" type="datetimeFigureOut">
              <a:rPr lang="es-ES"/>
              <a:pPr>
                <a:defRPr/>
              </a:pPr>
              <a:t>25/05/2011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A3722-CC5D-4DBE-9A47-DF7A22D1F2E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78F35-4313-441D-9F12-08C183F0B1F3}" type="datetimeFigureOut">
              <a:rPr lang="es-ES"/>
              <a:pPr>
                <a:defRPr/>
              </a:pPr>
              <a:t>25/05/2011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5D99E-0E84-419C-B405-24BD836EC37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7848C-B48E-4265-ADF7-4C42ECA9FE49}" type="datetimeFigureOut">
              <a:rPr lang="es-ES"/>
              <a:pPr>
                <a:defRPr/>
              </a:pPr>
              <a:t>25/05/2011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74BF3-807C-481F-AA26-6CE0F7E1556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D5D40-3BB9-4A0A-9DA7-0CA759883823}" type="datetimeFigureOut">
              <a:rPr lang="es-ES"/>
              <a:pPr>
                <a:defRPr/>
              </a:pPr>
              <a:t>25/05/2011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B4AB3-3BED-401E-9B10-A3D16688075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88943-C00A-43AB-AFA0-E1AE1D2F11DF}" type="datetimeFigureOut">
              <a:rPr lang="es-ES"/>
              <a:pPr>
                <a:defRPr/>
              </a:pPr>
              <a:t>25/05/2011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BDD78-E0AC-4A7A-B5E9-577BA6E311A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0BD60-6406-4C69-BB0C-1B8DB2CDD7EE}" type="datetimeFigureOut">
              <a:rPr lang="es-ES"/>
              <a:pPr>
                <a:defRPr/>
              </a:pPr>
              <a:t>25/05/2011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DA80-36FA-4070-9020-F13083B71D1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098DE-6289-4681-A765-5CE161DFA15F}" type="datetimeFigureOut">
              <a:rPr lang="es-ES"/>
              <a:pPr>
                <a:defRPr/>
              </a:pPr>
              <a:t>25/05/2011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07466-A318-446A-A3C2-D578ADAF099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DD0C7-3EB9-43D6-B191-D0356861C385}" type="datetimeFigureOut">
              <a:rPr lang="es-ES"/>
              <a:pPr>
                <a:defRPr/>
              </a:pPr>
              <a:t>25/05/2011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EABFF-D4AF-459E-ABA8-071DFD96EAD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22C92-8650-42C5-8619-E516C51CAC8A}" type="datetimeFigureOut">
              <a:rPr lang="es-ES"/>
              <a:pPr>
                <a:defRPr/>
              </a:pPr>
              <a:t>25/05/2011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C5EFB-E3A2-49CC-BECC-7CFCD22174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545504C-B59D-4A25-860A-E9346BD0F304}" type="datetimeFigureOut">
              <a:rPr lang="es-ES"/>
              <a:pPr>
                <a:defRPr/>
              </a:pPr>
              <a:t>25/05/2011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8E41702-F114-49C2-8AC1-835BC17A2EC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2 Grupo"/>
          <p:cNvGrpSpPr>
            <a:grpSpLocks/>
          </p:cNvGrpSpPr>
          <p:nvPr/>
        </p:nvGrpSpPr>
        <p:grpSpPr bwMode="auto">
          <a:xfrm>
            <a:off x="401638" y="177800"/>
            <a:ext cx="8559800" cy="6138863"/>
            <a:chOff x="402336" y="178381"/>
            <a:chExt cx="8558784" cy="6138858"/>
          </a:xfrm>
        </p:grpSpPr>
        <p:sp>
          <p:nvSpPr>
            <p:cNvPr id="10" name="9 Forma libre"/>
            <p:cNvSpPr/>
            <p:nvPr/>
          </p:nvSpPr>
          <p:spPr>
            <a:xfrm>
              <a:off x="402336" y="178381"/>
              <a:ext cx="8558784" cy="6138858"/>
            </a:xfrm>
            <a:custGeom>
              <a:avLst/>
              <a:gdLst>
                <a:gd name="connsiteX0" fmla="*/ 4084320 w 8558784"/>
                <a:gd name="connsiteY0" fmla="*/ 6002963 h 6138858"/>
                <a:gd name="connsiteX1" fmla="*/ 2840736 w 8558784"/>
                <a:gd name="connsiteY1" fmla="*/ 5954195 h 6138858"/>
                <a:gd name="connsiteX2" fmla="*/ 2779776 w 8558784"/>
                <a:gd name="connsiteY2" fmla="*/ 5917619 h 6138858"/>
                <a:gd name="connsiteX3" fmla="*/ 2621280 w 8558784"/>
                <a:gd name="connsiteY3" fmla="*/ 5905427 h 6138858"/>
                <a:gd name="connsiteX4" fmla="*/ 2572512 w 8558784"/>
                <a:gd name="connsiteY4" fmla="*/ 5893235 h 6138858"/>
                <a:gd name="connsiteX5" fmla="*/ 2426208 w 8558784"/>
                <a:gd name="connsiteY5" fmla="*/ 5856659 h 6138858"/>
                <a:gd name="connsiteX6" fmla="*/ 2353056 w 8558784"/>
                <a:gd name="connsiteY6" fmla="*/ 5820083 h 6138858"/>
                <a:gd name="connsiteX7" fmla="*/ 2267712 w 8558784"/>
                <a:gd name="connsiteY7" fmla="*/ 5746931 h 6138858"/>
                <a:gd name="connsiteX8" fmla="*/ 2194560 w 8558784"/>
                <a:gd name="connsiteY8" fmla="*/ 5673779 h 6138858"/>
                <a:gd name="connsiteX9" fmla="*/ 2145792 w 8558784"/>
                <a:gd name="connsiteY9" fmla="*/ 5649395 h 6138858"/>
                <a:gd name="connsiteX10" fmla="*/ 2084832 w 8558784"/>
                <a:gd name="connsiteY10" fmla="*/ 5612819 h 6138858"/>
                <a:gd name="connsiteX11" fmla="*/ 2036064 w 8558784"/>
                <a:gd name="connsiteY11" fmla="*/ 5588435 h 6138858"/>
                <a:gd name="connsiteX12" fmla="*/ 1962912 w 8558784"/>
                <a:gd name="connsiteY12" fmla="*/ 5527475 h 6138858"/>
                <a:gd name="connsiteX13" fmla="*/ 1877568 w 8558784"/>
                <a:gd name="connsiteY13" fmla="*/ 5503091 h 6138858"/>
                <a:gd name="connsiteX14" fmla="*/ 1840992 w 8558784"/>
                <a:gd name="connsiteY14" fmla="*/ 5490899 h 6138858"/>
                <a:gd name="connsiteX15" fmla="*/ 1060704 w 8558784"/>
                <a:gd name="connsiteY15" fmla="*/ 5478707 h 6138858"/>
                <a:gd name="connsiteX16" fmla="*/ 914400 w 8558784"/>
                <a:gd name="connsiteY16" fmla="*/ 5442131 h 6138858"/>
                <a:gd name="connsiteX17" fmla="*/ 841248 w 8558784"/>
                <a:gd name="connsiteY17" fmla="*/ 5417747 h 6138858"/>
                <a:gd name="connsiteX18" fmla="*/ 804672 w 8558784"/>
                <a:gd name="connsiteY18" fmla="*/ 5405555 h 6138858"/>
                <a:gd name="connsiteX19" fmla="*/ 707136 w 8558784"/>
                <a:gd name="connsiteY19" fmla="*/ 5259251 h 6138858"/>
                <a:gd name="connsiteX20" fmla="*/ 682752 w 8558784"/>
                <a:gd name="connsiteY20" fmla="*/ 5222675 h 6138858"/>
                <a:gd name="connsiteX21" fmla="*/ 658368 w 8558784"/>
                <a:gd name="connsiteY21" fmla="*/ 5161715 h 6138858"/>
                <a:gd name="connsiteX22" fmla="*/ 633984 w 8558784"/>
                <a:gd name="connsiteY22" fmla="*/ 5112947 h 6138858"/>
                <a:gd name="connsiteX23" fmla="*/ 621792 w 8558784"/>
                <a:gd name="connsiteY23" fmla="*/ 5039795 h 6138858"/>
                <a:gd name="connsiteX24" fmla="*/ 597408 w 8558784"/>
                <a:gd name="connsiteY24" fmla="*/ 4966643 h 6138858"/>
                <a:gd name="connsiteX25" fmla="*/ 585216 w 8558784"/>
                <a:gd name="connsiteY25" fmla="*/ 4186355 h 6138858"/>
                <a:gd name="connsiteX26" fmla="*/ 560832 w 8558784"/>
                <a:gd name="connsiteY26" fmla="*/ 4125395 h 6138858"/>
                <a:gd name="connsiteX27" fmla="*/ 499872 w 8558784"/>
                <a:gd name="connsiteY27" fmla="*/ 4027859 h 6138858"/>
                <a:gd name="connsiteX28" fmla="*/ 438912 w 8558784"/>
                <a:gd name="connsiteY28" fmla="*/ 3918131 h 6138858"/>
                <a:gd name="connsiteX29" fmla="*/ 414528 w 8558784"/>
                <a:gd name="connsiteY29" fmla="*/ 3881555 h 6138858"/>
                <a:gd name="connsiteX30" fmla="*/ 365760 w 8558784"/>
                <a:gd name="connsiteY30" fmla="*/ 3844979 h 6138858"/>
                <a:gd name="connsiteX31" fmla="*/ 268224 w 8558784"/>
                <a:gd name="connsiteY31" fmla="*/ 3759635 h 6138858"/>
                <a:gd name="connsiteX32" fmla="*/ 243840 w 8558784"/>
                <a:gd name="connsiteY32" fmla="*/ 3710867 h 6138858"/>
                <a:gd name="connsiteX33" fmla="*/ 231648 w 8558784"/>
                <a:gd name="connsiteY33" fmla="*/ 3662099 h 6138858"/>
                <a:gd name="connsiteX34" fmla="*/ 207264 w 8558784"/>
                <a:gd name="connsiteY34" fmla="*/ 3540179 h 6138858"/>
                <a:gd name="connsiteX35" fmla="*/ 195072 w 8558784"/>
                <a:gd name="connsiteY35" fmla="*/ 3479219 h 6138858"/>
                <a:gd name="connsiteX36" fmla="*/ 182880 w 8558784"/>
                <a:gd name="connsiteY36" fmla="*/ 3430451 h 6138858"/>
                <a:gd name="connsiteX37" fmla="*/ 207264 w 8558784"/>
                <a:gd name="connsiteY37" fmla="*/ 2967155 h 6138858"/>
                <a:gd name="connsiteX38" fmla="*/ 219456 w 8558784"/>
                <a:gd name="connsiteY38" fmla="*/ 2906195 h 6138858"/>
                <a:gd name="connsiteX39" fmla="*/ 182880 w 8558784"/>
                <a:gd name="connsiteY39" fmla="*/ 2028371 h 6138858"/>
                <a:gd name="connsiteX40" fmla="*/ 146304 w 8558784"/>
                <a:gd name="connsiteY40" fmla="*/ 1979603 h 6138858"/>
                <a:gd name="connsiteX41" fmla="*/ 73152 w 8558784"/>
                <a:gd name="connsiteY41" fmla="*/ 1894259 h 6138858"/>
                <a:gd name="connsiteX42" fmla="*/ 36576 w 8558784"/>
                <a:gd name="connsiteY42" fmla="*/ 1821107 h 6138858"/>
                <a:gd name="connsiteX43" fmla="*/ 0 w 8558784"/>
                <a:gd name="connsiteY43" fmla="*/ 1711379 h 6138858"/>
                <a:gd name="connsiteX44" fmla="*/ 24384 w 8558784"/>
                <a:gd name="connsiteY44" fmla="*/ 1479731 h 6138858"/>
                <a:gd name="connsiteX45" fmla="*/ 48768 w 8558784"/>
                <a:gd name="connsiteY45" fmla="*/ 1443155 h 6138858"/>
                <a:gd name="connsiteX46" fmla="*/ 73152 w 8558784"/>
                <a:gd name="connsiteY46" fmla="*/ 1394387 h 6138858"/>
                <a:gd name="connsiteX47" fmla="*/ 97536 w 8558784"/>
                <a:gd name="connsiteY47" fmla="*/ 1357811 h 6138858"/>
                <a:gd name="connsiteX48" fmla="*/ 134112 w 8558784"/>
                <a:gd name="connsiteY48" fmla="*/ 1272467 h 6138858"/>
                <a:gd name="connsiteX49" fmla="*/ 182880 w 8558784"/>
                <a:gd name="connsiteY49" fmla="*/ 1187123 h 6138858"/>
                <a:gd name="connsiteX50" fmla="*/ 195072 w 8558784"/>
                <a:gd name="connsiteY50" fmla="*/ 1126163 h 6138858"/>
                <a:gd name="connsiteX51" fmla="*/ 231648 w 8558784"/>
                <a:gd name="connsiteY51" fmla="*/ 1089587 h 6138858"/>
                <a:gd name="connsiteX52" fmla="*/ 243840 w 8558784"/>
                <a:gd name="connsiteY52" fmla="*/ 906707 h 6138858"/>
                <a:gd name="connsiteX53" fmla="*/ 219456 w 8558784"/>
                <a:gd name="connsiteY53" fmla="*/ 565331 h 6138858"/>
                <a:gd name="connsiteX54" fmla="*/ 182880 w 8558784"/>
                <a:gd name="connsiteY54" fmla="*/ 455603 h 6138858"/>
                <a:gd name="connsiteX55" fmla="*/ 158496 w 8558784"/>
                <a:gd name="connsiteY55" fmla="*/ 358067 h 6138858"/>
                <a:gd name="connsiteX56" fmla="*/ 170688 w 8558784"/>
                <a:gd name="connsiteY56" fmla="*/ 309299 h 6138858"/>
                <a:gd name="connsiteX57" fmla="*/ 268224 w 8558784"/>
                <a:gd name="connsiteY57" fmla="*/ 272723 h 6138858"/>
                <a:gd name="connsiteX58" fmla="*/ 621792 w 8558784"/>
                <a:gd name="connsiteY58" fmla="*/ 284915 h 6138858"/>
                <a:gd name="connsiteX59" fmla="*/ 682752 w 8558784"/>
                <a:gd name="connsiteY59" fmla="*/ 345875 h 6138858"/>
                <a:gd name="connsiteX60" fmla="*/ 743712 w 8558784"/>
                <a:gd name="connsiteY60" fmla="*/ 370259 h 6138858"/>
                <a:gd name="connsiteX61" fmla="*/ 829056 w 8558784"/>
                <a:gd name="connsiteY61" fmla="*/ 419027 h 6138858"/>
                <a:gd name="connsiteX62" fmla="*/ 1097280 w 8558784"/>
                <a:gd name="connsiteY62" fmla="*/ 406835 h 6138858"/>
                <a:gd name="connsiteX63" fmla="*/ 1231392 w 8558784"/>
                <a:gd name="connsiteY63" fmla="*/ 358067 h 6138858"/>
                <a:gd name="connsiteX64" fmla="*/ 1341120 w 8558784"/>
                <a:gd name="connsiteY64" fmla="*/ 297107 h 6138858"/>
                <a:gd name="connsiteX65" fmla="*/ 1414272 w 8558784"/>
                <a:gd name="connsiteY65" fmla="*/ 272723 h 6138858"/>
                <a:gd name="connsiteX66" fmla="*/ 1450848 w 8558784"/>
                <a:gd name="connsiteY66" fmla="*/ 260531 h 6138858"/>
                <a:gd name="connsiteX67" fmla="*/ 1743456 w 8558784"/>
                <a:gd name="connsiteY67" fmla="*/ 272723 h 6138858"/>
                <a:gd name="connsiteX68" fmla="*/ 1780032 w 8558784"/>
                <a:gd name="connsiteY68" fmla="*/ 284915 h 6138858"/>
                <a:gd name="connsiteX69" fmla="*/ 1865376 w 8558784"/>
                <a:gd name="connsiteY69" fmla="*/ 345875 h 6138858"/>
                <a:gd name="connsiteX70" fmla="*/ 1901952 w 8558784"/>
                <a:gd name="connsiteY70" fmla="*/ 358067 h 6138858"/>
                <a:gd name="connsiteX71" fmla="*/ 1938528 w 8558784"/>
                <a:gd name="connsiteY71" fmla="*/ 382451 h 6138858"/>
                <a:gd name="connsiteX72" fmla="*/ 1975104 w 8558784"/>
                <a:gd name="connsiteY72" fmla="*/ 394643 h 6138858"/>
                <a:gd name="connsiteX73" fmla="*/ 2060448 w 8558784"/>
                <a:gd name="connsiteY73" fmla="*/ 443411 h 6138858"/>
                <a:gd name="connsiteX74" fmla="*/ 2097024 w 8558784"/>
                <a:gd name="connsiteY74" fmla="*/ 455603 h 6138858"/>
                <a:gd name="connsiteX75" fmla="*/ 2474976 w 8558784"/>
                <a:gd name="connsiteY75" fmla="*/ 382451 h 6138858"/>
                <a:gd name="connsiteX76" fmla="*/ 2670048 w 8558784"/>
                <a:gd name="connsiteY76" fmla="*/ 321491 h 6138858"/>
                <a:gd name="connsiteX77" fmla="*/ 2743200 w 8558784"/>
                <a:gd name="connsiteY77" fmla="*/ 309299 h 6138858"/>
                <a:gd name="connsiteX78" fmla="*/ 2901696 w 8558784"/>
                <a:gd name="connsiteY78" fmla="*/ 260531 h 6138858"/>
                <a:gd name="connsiteX79" fmla="*/ 2974848 w 8558784"/>
                <a:gd name="connsiteY79" fmla="*/ 223955 h 6138858"/>
                <a:gd name="connsiteX80" fmla="*/ 3145536 w 8558784"/>
                <a:gd name="connsiteY80" fmla="*/ 187379 h 6138858"/>
                <a:gd name="connsiteX81" fmla="*/ 3206496 w 8558784"/>
                <a:gd name="connsiteY81" fmla="*/ 162995 h 6138858"/>
                <a:gd name="connsiteX82" fmla="*/ 3962400 w 8558784"/>
                <a:gd name="connsiteY82" fmla="*/ 162995 h 6138858"/>
                <a:gd name="connsiteX83" fmla="*/ 4206240 w 8558784"/>
                <a:gd name="connsiteY83" fmla="*/ 187379 h 6138858"/>
                <a:gd name="connsiteX84" fmla="*/ 4279392 w 8558784"/>
                <a:gd name="connsiteY84" fmla="*/ 248339 h 6138858"/>
                <a:gd name="connsiteX85" fmla="*/ 4364736 w 8558784"/>
                <a:gd name="connsiteY85" fmla="*/ 309299 h 6138858"/>
                <a:gd name="connsiteX86" fmla="*/ 4486656 w 8558784"/>
                <a:gd name="connsiteY86" fmla="*/ 297107 h 6138858"/>
                <a:gd name="connsiteX87" fmla="*/ 4559808 w 8558784"/>
                <a:gd name="connsiteY87" fmla="*/ 272723 h 6138858"/>
                <a:gd name="connsiteX88" fmla="*/ 4620768 w 8558784"/>
                <a:gd name="connsiteY88" fmla="*/ 248339 h 6138858"/>
                <a:gd name="connsiteX89" fmla="*/ 4864608 w 8558784"/>
                <a:gd name="connsiteY89" fmla="*/ 223955 h 6138858"/>
                <a:gd name="connsiteX90" fmla="*/ 4937760 w 8558784"/>
                <a:gd name="connsiteY90" fmla="*/ 199571 h 6138858"/>
                <a:gd name="connsiteX91" fmla="*/ 5120640 w 8558784"/>
                <a:gd name="connsiteY91" fmla="*/ 175187 h 6138858"/>
                <a:gd name="connsiteX92" fmla="*/ 5279136 w 8558784"/>
                <a:gd name="connsiteY92" fmla="*/ 187379 h 6138858"/>
                <a:gd name="connsiteX93" fmla="*/ 5315712 w 8558784"/>
                <a:gd name="connsiteY93" fmla="*/ 223955 h 6138858"/>
                <a:gd name="connsiteX94" fmla="*/ 5401056 w 8558784"/>
                <a:gd name="connsiteY94" fmla="*/ 248339 h 6138858"/>
                <a:gd name="connsiteX95" fmla="*/ 5474208 w 8558784"/>
                <a:gd name="connsiteY95" fmla="*/ 284915 h 6138858"/>
                <a:gd name="connsiteX96" fmla="*/ 5522976 w 8558784"/>
                <a:gd name="connsiteY96" fmla="*/ 321491 h 6138858"/>
                <a:gd name="connsiteX97" fmla="*/ 5559552 w 8558784"/>
                <a:gd name="connsiteY97" fmla="*/ 358067 h 6138858"/>
                <a:gd name="connsiteX98" fmla="*/ 5693664 w 8558784"/>
                <a:gd name="connsiteY98" fmla="*/ 370259 h 6138858"/>
                <a:gd name="connsiteX99" fmla="*/ 5888736 w 8558784"/>
                <a:gd name="connsiteY99" fmla="*/ 358067 h 6138858"/>
                <a:gd name="connsiteX100" fmla="*/ 6083808 w 8558784"/>
                <a:gd name="connsiteY100" fmla="*/ 382451 h 6138858"/>
                <a:gd name="connsiteX101" fmla="*/ 6400800 w 8558784"/>
                <a:gd name="connsiteY101" fmla="*/ 345875 h 6138858"/>
                <a:gd name="connsiteX102" fmla="*/ 6486144 w 8558784"/>
                <a:gd name="connsiteY102" fmla="*/ 284915 h 6138858"/>
                <a:gd name="connsiteX103" fmla="*/ 6632448 w 8558784"/>
                <a:gd name="connsiteY103" fmla="*/ 175187 h 6138858"/>
                <a:gd name="connsiteX104" fmla="*/ 6656832 w 8558784"/>
                <a:gd name="connsiteY104" fmla="*/ 89843 h 6138858"/>
                <a:gd name="connsiteX105" fmla="*/ 6766560 w 8558784"/>
                <a:gd name="connsiteY105" fmla="*/ 41075 h 6138858"/>
                <a:gd name="connsiteX106" fmla="*/ 6900672 w 8558784"/>
                <a:gd name="connsiteY106" fmla="*/ 28883 h 6138858"/>
                <a:gd name="connsiteX107" fmla="*/ 6973824 w 8558784"/>
                <a:gd name="connsiteY107" fmla="*/ 77651 h 6138858"/>
                <a:gd name="connsiteX108" fmla="*/ 7022592 w 8558784"/>
                <a:gd name="connsiteY108" fmla="*/ 150803 h 6138858"/>
                <a:gd name="connsiteX109" fmla="*/ 7059168 w 8558784"/>
                <a:gd name="connsiteY109" fmla="*/ 236147 h 6138858"/>
                <a:gd name="connsiteX110" fmla="*/ 7193280 w 8558784"/>
                <a:gd name="connsiteY110" fmla="*/ 284915 h 6138858"/>
                <a:gd name="connsiteX111" fmla="*/ 7936992 w 8558784"/>
                <a:gd name="connsiteY111" fmla="*/ 297107 h 6138858"/>
                <a:gd name="connsiteX112" fmla="*/ 8034528 w 8558784"/>
                <a:gd name="connsiteY112" fmla="*/ 406835 h 6138858"/>
                <a:gd name="connsiteX113" fmla="*/ 8046720 w 8558784"/>
                <a:gd name="connsiteY113" fmla="*/ 601907 h 6138858"/>
                <a:gd name="connsiteX114" fmla="*/ 8083296 w 8558784"/>
                <a:gd name="connsiteY114" fmla="*/ 809171 h 6138858"/>
                <a:gd name="connsiteX115" fmla="*/ 8107680 w 8558784"/>
                <a:gd name="connsiteY115" fmla="*/ 1065203 h 6138858"/>
                <a:gd name="connsiteX116" fmla="*/ 8132064 w 8558784"/>
                <a:gd name="connsiteY116" fmla="*/ 1113971 h 6138858"/>
                <a:gd name="connsiteX117" fmla="*/ 8168640 w 8558784"/>
                <a:gd name="connsiteY117" fmla="*/ 1187123 h 6138858"/>
                <a:gd name="connsiteX118" fmla="*/ 8180832 w 8558784"/>
                <a:gd name="connsiteY118" fmla="*/ 1235891 h 6138858"/>
                <a:gd name="connsiteX119" fmla="*/ 8193024 w 8558784"/>
                <a:gd name="connsiteY119" fmla="*/ 1272467 h 6138858"/>
                <a:gd name="connsiteX120" fmla="*/ 8168640 w 8558784"/>
                <a:gd name="connsiteY120" fmla="*/ 1357811 h 6138858"/>
                <a:gd name="connsiteX121" fmla="*/ 8229600 w 8558784"/>
                <a:gd name="connsiteY121" fmla="*/ 1626035 h 6138858"/>
                <a:gd name="connsiteX122" fmla="*/ 8351520 w 8558784"/>
                <a:gd name="connsiteY122" fmla="*/ 1686995 h 6138858"/>
                <a:gd name="connsiteX123" fmla="*/ 8558784 w 8558784"/>
                <a:gd name="connsiteY123" fmla="*/ 1735763 h 6138858"/>
                <a:gd name="connsiteX124" fmla="*/ 8449056 w 8558784"/>
                <a:gd name="connsiteY124" fmla="*/ 1747955 h 6138858"/>
                <a:gd name="connsiteX125" fmla="*/ 8436864 w 8558784"/>
                <a:gd name="connsiteY125" fmla="*/ 1808915 h 6138858"/>
                <a:gd name="connsiteX126" fmla="*/ 8339328 w 8558784"/>
                <a:gd name="connsiteY126" fmla="*/ 1869875 h 6138858"/>
                <a:gd name="connsiteX127" fmla="*/ 8314944 w 8558784"/>
                <a:gd name="connsiteY127" fmla="*/ 1906451 h 6138858"/>
                <a:gd name="connsiteX128" fmla="*/ 8266176 w 8558784"/>
                <a:gd name="connsiteY128" fmla="*/ 1930835 h 6138858"/>
                <a:gd name="connsiteX129" fmla="*/ 8241792 w 8558784"/>
                <a:gd name="connsiteY129" fmla="*/ 2028371 h 6138858"/>
                <a:gd name="connsiteX130" fmla="*/ 8217408 w 8558784"/>
                <a:gd name="connsiteY130" fmla="*/ 2089331 h 6138858"/>
                <a:gd name="connsiteX131" fmla="*/ 8193024 w 8558784"/>
                <a:gd name="connsiteY131" fmla="*/ 2211251 h 6138858"/>
                <a:gd name="connsiteX132" fmla="*/ 8156448 w 8558784"/>
                <a:gd name="connsiteY132" fmla="*/ 2284403 h 6138858"/>
                <a:gd name="connsiteX133" fmla="*/ 8132064 w 8558784"/>
                <a:gd name="connsiteY133" fmla="*/ 2418515 h 6138858"/>
                <a:gd name="connsiteX134" fmla="*/ 8083296 w 8558784"/>
                <a:gd name="connsiteY134" fmla="*/ 2564819 h 6138858"/>
                <a:gd name="connsiteX135" fmla="*/ 8095488 w 8558784"/>
                <a:gd name="connsiteY135" fmla="*/ 2772083 h 6138858"/>
                <a:gd name="connsiteX136" fmla="*/ 8132064 w 8558784"/>
                <a:gd name="connsiteY136" fmla="*/ 2808659 h 6138858"/>
                <a:gd name="connsiteX137" fmla="*/ 8205216 w 8558784"/>
                <a:gd name="connsiteY137" fmla="*/ 2869619 h 6138858"/>
                <a:gd name="connsiteX138" fmla="*/ 8241792 w 8558784"/>
                <a:gd name="connsiteY138" fmla="*/ 2881811 h 6138858"/>
                <a:gd name="connsiteX139" fmla="*/ 8327136 w 8558784"/>
                <a:gd name="connsiteY139" fmla="*/ 2918387 h 6138858"/>
                <a:gd name="connsiteX140" fmla="*/ 8363712 w 8558784"/>
                <a:gd name="connsiteY140" fmla="*/ 2967155 h 6138858"/>
                <a:gd name="connsiteX141" fmla="*/ 8388096 w 8558784"/>
                <a:gd name="connsiteY141" fmla="*/ 3028115 h 6138858"/>
                <a:gd name="connsiteX142" fmla="*/ 8473440 w 8558784"/>
                <a:gd name="connsiteY142" fmla="*/ 3101267 h 6138858"/>
                <a:gd name="connsiteX143" fmla="*/ 8497824 w 8558784"/>
                <a:gd name="connsiteY143" fmla="*/ 3150035 h 6138858"/>
                <a:gd name="connsiteX144" fmla="*/ 8461248 w 8558784"/>
                <a:gd name="connsiteY144" fmla="*/ 3223187 h 6138858"/>
                <a:gd name="connsiteX145" fmla="*/ 8388096 w 8558784"/>
                <a:gd name="connsiteY145" fmla="*/ 3296339 h 6138858"/>
                <a:gd name="connsiteX146" fmla="*/ 8327136 w 8558784"/>
                <a:gd name="connsiteY146" fmla="*/ 3406067 h 6138858"/>
                <a:gd name="connsiteX147" fmla="*/ 8302752 w 8558784"/>
                <a:gd name="connsiteY147" fmla="*/ 3467027 h 6138858"/>
                <a:gd name="connsiteX148" fmla="*/ 8229600 w 8558784"/>
                <a:gd name="connsiteY148" fmla="*/ 3564563 h 6138858"/>
                <a:gd name="connsiteX149" fmla="*/ 8217408 w 8558784"/>
                <a:gd name="connsiteY149" fmla="*/ 3601139 h 6138858"/>
                <a:gd name="connsiteX150" fmla="*/ 8180832 w 8558784"/>
                <a:gd name="connsiteY150" fmla="*/ 3698675 h 6138858"/>
                <a:gd name="connsiteX151" fmla="*/ 8168640 w 8558784"/>
                <a:gd name="connsiteY151" fmla="*/ 3784019 h 6138858"/>
                <a:gd name="connsiteX152" fmla="*/ 8156448 w 8558784"/>
                <a:gd name="connsiteY152" fmla="*/ 3820595 h 6138858"/>
                <a:gd name="connsiteX153" fmla="*/ 8144256 w 8558784"/>
                <a:gd name="connsiteY153" fmla="*/ 3905939 h 6138858"/>
                <a:gd name="connsiteX154" fmla="*/ 8119872 w 8558784"/>
                <a:gd name="connsiteY154" fmla="*/ 3942515 h 6138858"/>
                <a:gd name="connsiteX155" fmla="*/ 8107680 w 8558784"/>
                <a:gd name="connsiteY155" fmla="*/ 4015667 h 6138858"/>
                <a:gd name="connsiteX156" fmla="*/ 8132064 w 8558784"/>
                <a:gd name="connsiteY156" fmla="*/ 4247315 h 6138858"/>
                <a:gd name="connsiteX157" fmla="*/ 8156448 w 8558784"/>
                <a:gd name="connsiteY157" fmla="*/ 4283891 h 6138858"/>
                <a:gd name="connsiteX158" fmla="*/ 8144256 w 8558784"/>
                <a:gd name="connsiteY158" fmla="*/ 4954451 h 6138858"/>
                <a:gd name="connsiteX159" fmla="*/ 8046720 w 8558784"/>
                <a:gd name="connsiteY159" fmla="*/ 5137331 h 6138858"/>
                <a:gd name="connsiteX160" fmla="*/ 8010144 w 8558784"/>
                <a:gd name="connsiteY160" fmla="*/ 5222675 h 6138858"/>
                <a:gd name="connsiteX161" fmla="*/ 7949184 w 8558784"/>
                <a:gd name="connsiteY161" fmla="*/ 5368979 h 6138858"/>
                <a:gd name="connsiteX162" fmla="*/ 7888224 w 8558784"/>
                <a:gd name="connsiteY162" fmla="*/ 5442131 h 6138858"/>
                <a:gd name="connsiteX163" fmla="*/ 7827264 w 8558784"/>
                <a:gd name="connsiteY163" fmla="*/ 5564051 h 6138858"/>
                <a:gd name="connsiteX164" fmla="*/ 7802880 w 8558784"/>
                <a:gd name="connsiteY164" fmla="*/ 5612819 h 6138858"/>
                <a:gd name="connsiteX165" fmla="*/ 7766304 w 8558784"/>
                <a:gd name="connsiteY165" fmla="*/ 5649395 h 6138858"/>
                <a:gd name="connsiteX166" fmla="*/ 7754112 w 8558784"/>
                <a:gd name="connsiteY166" fmla="*/ 5685971 h 6138858"/>
                <a:gd name="connsiteX167" fmla="*/ 7656576 w 8558784"/>
                <a:gd name="connsiteY167" fmla="*/ 5783507 h 6138858"/>
                <a:gd name="connsiteX168" fmla="*/ 7620000 w 8558784"/>
                <a:gd name="connsiteY168" fmla="*/ 5795699 h 6138858"/>
                <a:gd name="connsiteX169" fmla="*/ 7534656 w 8558784"/>
                <a:gd name="connsiteY169" fmla="*/ 5844467 h 6138858"/>
                <a:gd name="connsiteX170" fmla="*/ 7412736 w 8558784"/>
                <a:gd name="connsiteY170" fmla="*/ 5881043 h 6138858"/>
                <a:gd name="connsiteX171" fmla="*/ 7363968 w 8558784"/>
                <a:gd name="connsiteY171" fmla="*/ 5905427 h 6138858"/>
                <a:gd name="connsiteX172" fmla="*/ 7205472 w 8558784"/>
                <a:gd name="connsiteY172" fmla="*/ 5929811 h 6138858"/>
                <a:gd name="connsiteX173" fmla="*/ 6766560 w 8558784"/>
                <a:gd name="connsiteY173" fmla="*/ 5881043 h 6138858"/>
                <a:gd name="connsiteX174" fmla="*/ 6669024 w 8558784"/>
                <a:gd name="connsiteY174" fmla="*/ 5856659 h 6138858"/>
                <a:gd name="connsiteX175" fmla="*/ 6547104 w 8558784"/>
                <a:gd name="connsiteY175" fmla="*/ 5832275 h 6138858"/>
                <a:gd name="connsiteX176" fmla="*/ 6498336 w 8558784"/>
                <a:gd name="connsiteY176" fmla="*/ 5820083 h 6138858"/>
                <a:gd name="connsiteX177" fmla="*/ 6339840 w 8558784"/>
                <a:gd name="connsiteY177" fmla="*/ 5795699 h 6138858"/>
                <a:gd name="connsiteX178" fmla="*/ 6217920 w 8558784"/>
                <a:gd name="connsiteY178" fmla="*/ 5844467 h 6138858"/>
                <a:gd name="connsiteX179" fmla="*/ 6169152 w 8558784"/>
                <a:gd name="connsiteY179" fmla="*/ 5856659 h 6138858"/>
                <a:gd name="connsiteX180" fmla="*/ 6022848 w 8558784"/>
                <a:gd name="connsiteY180" fmla="*/ 5917619 h 6138858"/>
                <a:gd name="connsiteX181" fmla="*/ 5974080 w 8558784"/>
                <a:gd name="connsiteY181" fmla="*/ 5929811 h 6138858"/>
                <a:gd name="connsiteX182" fmla="*/ 5791200 w 8558784"/>
                <a:gd name="connsiteY182" fmla="*/ 5954195 h 6138858"/>
                <a:gd name="connsiteX183" fmla="*/ 5620512 w 8558784"/>
                <a:gd name="connsiteY183" fmla="*/ 5990771 h 6138858"/>
                <a:gd name="connsiteX184" fmla="*/ 5254752 w 8558784"/>
                <a:gd name="connsiteY184" fmla="*/ 6002963 h 6138858"/>
                <a:gd name="connsiteX185" fmla="*/ 5193792 w 8558784"/>
                <a:gd name="connsiteY185" fmla="*/ 6027347 h 6138858"/>
                <a:gd name="connsiteX186" fmla="*/ 5108448 w 8558784"/>
                <a:gd name="connsiteY186" fmla="*/ 6051731 h 6138858"/>
                <a:gd name="connsiteX187" fmla="*/ 5010912 w 8558784"/>
                <a:gd name="connsiteY187" fmla="*/ 6112691 h 6138858"/>
                <a:gd name="connsiteX188" fmla="*/ 4962144 w 8558784"/>
                <a:gd name="connsiteY188" fmla="*/ 6137075 h 6138858"/>
                <a:gd name="connsiteX189" fmla="*/ 4645152 w 8558784"/>
                <a:gd name="connsiteY189" fmla="*/ 6124883 h 6138858"/>
                <a:gd name="connsiteX190" fmla="*/ 4596384 w 8558784"/>
                <a:gd name="connsiteY190" fmla="*/ 6088307 h 6138858"/>
                <a:gd name="connsiteX191" fmla="*/ 4511040 w 8558784"/>
                <a:gd name="connsiteY191" fmla="*/ 6076115 h 6138858"/>
                <a:gd name="connsiteX192" fmla="*/ 4401312 w 8558784"/>
                <a:gd name="connsiteY192" fmla="*/ 6051731 h 6138858"/>
                <a:gd name="connsiteX193" fmla="*/ 4352544 w 8558784"/>
                <a:gd name="connsiteY193" fmla="*/ 5990771 h 6138858"/>
                <a:gd name="connsiteX194" fmla="*/ 4303776 w 8558784"/>
                <a:gd name="connsiteY194" fmla="*/ 5917619 h 6138858"/>
                <a:gd name="connsiteX195" fmla="*/ 4120896 w 8558784"/>
                <a:gd name="connsiteY195" fmla="*/ 5929811 h 6138858"/>
                <a:gd name="connsiteX196" fmla="*/ 4084320 w 8558784"/>
                <a:gd name="connsiteY196" fmla="*/ 5942003 h 6138858"/>
                <a:gd name="connsiteX197" fmla="*/ 4084320 w 8558784"/>
                <a:gd name="connsiteY197" fmla="*/ 6002963 h 6138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</a:cxnLst>
              <a:rect l="l" t="t" r="r" b="b"/>
              <a:pathLst>
                <a:path w="8558784" h="6138858">
                  <a:moveTo>
                    <a:pt x="4084320" y="6002963"/>
                  </a:moveTo>
                  <a:cubicBezTo>
                    <a:pt x="3877056" y="6004995"/>
                    <a:pt x="4098301" y="6002102"/>
                    <a:pt x="2840736" y="5954195"/>
                  </a:cubicBezTo>
                  <a:cubicBezTo>
                    <a:pt x="2817056" y="5953293"/>
                    <a:pt x="2802909" y="5922760"/>
                    <a:pt x="2779776" y="5917619"/>
                  </a:cubicBezTo>
                  <a:cubicBezTo>
                    <a:pt x="2728050" y="5906124"/>
                    <a:pt x="2674112" y="5909491"/>
                    <a:pt x="2621280" y="5905427"/>
                  </a:cubicBezTo>
                  <a:cubicBezTo>
                    <a:pt x="2605024" y="5901363"/>
                    <a:pt x="2588943" y="5896521"/>
                    <a:pt x="2572512" y="5893235"/>
                  </a:cubicBezTo>
                  <a:cubicBezTo>
                    <a:pt x="2502806" y="5879294"/>
                    <a:pt x="2492867" y="5886285"/>
                    <a:pt x="2426208" y="5856659"/>
                  </a:cubicBezTo>
                  <a:cubicBezTo>
                    <a:pt x="2284401" y="5793634"/>
                    <a:pt x="2486448" y="5864547"/>
                    <a:pt x="2353056" y="5820083"/>
                  </a:cubicBezTo>
                  <a:cubicBezTo>
                    <a:pt x="2317178" y="5793175"/>
                    <a:pt x="2296014" y="5780894"/>
                    <a:pt x="2267712" y="5746931"/>
                  </a:cubicBezTo>
                  <a:cubicBezTo>
                    <a:pt x="2222936" y="5693200"/>
                    <a:pt x="2267698" y="5719490"/>
                    <a:pt x="2194560" y="5673779"/>
                  </a:cubicBezTo>
                  <a:cubicBezTo>
                    <a:pt x="2179148" y="5664146"/>
                    <a:pt x="2161680" y="5658221"/>
                    <a:pt x="2145792" y="5649395"/>
                  </a:cubicBezTo>
                  <a:cubicBezTo>
                    <a:pt x="2125077" y="5637887"/>
                    <a:pt x="2105547" y="5624327"/>
                    <a:pt x="2084832" y="5612819"/>
                  </a:cubicBezTo>
                  <a:cubicBezTo>
                    <a:pt x="2068944" y="5603993"/>
                    <a:pt x="2050853" y="5598999"/>
                    <a:pt x="2036064" y="5588435"/>
                  </a:cubicBezTo>
                  <a:cubicBezTo>
                    <a:pt x="1973148" y="5543495"/>
                    <a:pt x="2027413" y="5559726"/>
                    <a:pt x="1962912" y="5527475"/>
                  </a:cubicBezTo>
                  <a:cubicBezTo>
                    <a:pt x="1943424" y="5517731"/>
                    <a:pt x="1895798" y="5508299"/>
                    <a:pt x="1877568" y="5503091"/>
                  </a:cubicBezTo>
                  <a:cubicBezTo>
                    <a:pt x="1865211" y="5499560"/>
                    <a:pt x="1853838" y="5491282"/>
                    <a:pt x="1840992" y="5490899"/>
                  </a:cubicBezTo>
                  <a:cubicBezTo>
                    <a:pt x="1580980" y="5483137"/>
                    <a:pt x="1320800" y="5482771"/>
                    <a:pt x="1060704" y="5478707"/>
                  </a:cubicBezTo>
                  <a:cubicBezTo>
                    <a:pt x="893952" y="5457863"/>
                    <a:pt x="1020864" y="5484717"/>
                    <a:pt x="914400" y="5442131"/>
                  </a:cubicBezTo>
                  <a:cubicBezTo>
                    <a:pt x="890535" y="5432585"/>
                    <a:pt x="865632" y="5425875"/>
                    <a:pt x="841248" y="5417747"/>
                  </a:cubicBezTo>
                  <a:lnTo>
                    <a:pt x="804672" y="5405555"/>
                  </a:lnTo>
                  <a:cubicBezTo>
                    <a:pt x="663517" y="5217348"/>
                    <a:pt x="775230" y="5378416"/>
                    <a:pt x="707136" y="5259251"/>
                  </a:cubicBezTo>
                  <a:cubicBezTo>
                    <a:pt x="699866" y="5246529"/>
                    <a:pt x="689305" y="5235781"/>
                    <a:pt x="682752" y="5222675"/>
                  </a:cubicBezTo>
                  <a:cubicBezTo>
                    <a:pt x="672965" y="5203100"/>
                    <a:pt x="667256" y="5181714"/>
                    <a:pt x="658368" y="5161715"/>
                  </a:cubicBezTo>
                  <a:cubicBezTo>
                    <a:pt x="650987" y="5145107"/>
                    <a:pt x="642112" y="5129203"/>
                    <a:pt x="633984" y="5112947"/>
                  </a:cubicBezTo>
                  <a:cubicBezTo>
                    <a:pt x="629920" y="5088563"/>
                    <a:pt x="627788" y="5063777"/>
                    <a:pt x="621792" y="5039795"/>
                  </a:cubicBezTo>
                  <a:cubicBezTo>
                    <a:pt x="615558" y="5014859"/>
                    <a:pt x="597408" y="4966643"/>
                    <a:pt x="597408" y="4966643"/>
                  </a:cubicBezTo>
                  <a:cubicBezTo>
                    <a:pt x="593344" y="4706547"/>
                    <a:pt x="596515" y="4446237"/>
                    <a:pt x="585216" y="4186355"/>
                  </a:cubicBezTo>
                  <a:cubicBezTo>
                    <a:pt x="584265" y="4164490"/>
                    <a:pt x="568311" y="4145963"/>
                    <a:pt x="560832" y="4125395"/>
                  </a:cubicBezTo>
                  <a:cubicBezTo>
                    <a:pt x="528332" y="4036021"/>
                    <a:pt x="559819" y="4067824"/>
                    <a:pt x="499872" y="4027859"/>
                  </a:cubicBezTo>
                  <a:cubicBezTo>
                    <a:pt x="478413" y="3963481"/>
                    <a:pt x="494809" y="4001976"/>
                    <a:pt x="438912" y="3918131"/>
                  </a:cubicBezTo>
                  <a:cubicBezTo>
                    <a:pt x="430784" y="3905939"/>
                    <a:pt x="426250" y="3890347"/>
                    <a:pt x="414528" y="3881555"/>
                  </a:cubicBezTo>
                  <a:cubicBezTo>
                    <a:pt x="398272" y="3869363"/>
                    <a:pt x="381052" y="3858360"/>
                    <a:pt x="365760" y="3844979"/>
                  </a:cubicBezTo>
                  <a:cubicBezTo>
                    <a:pt x="239487" y="3734490"/>
                    <a:pt x="391189" y="3851859"/>
                    <a:pt x="268224" y="3759635"/>
                  </a:cubicBezTo>
                  <a:cubicBezTo>
                    <a:pt x="260096" y="3743379"/>
                    <a:pt x="250222" y="3727885"/>
                    <a:pt x="243840" y="3710867"/>
                  </a:cubicBezTo>
                  <a:cubicBezTo>
                    <a:pt x="237956" y="3695178"/>
                    <a:pt x="235159" y="3678483"/>
                    <a:pt x="231648" y="3662099"/>
                  </a:cubicBezTo>
                  <a:cubicBezTo>
                    <a:pt x="222964" y="3621574"/>
                    <a:pt x="215392" y="3580819"/>
                    <a:pt x="207264" y="3540179"/>
                  </a:cubicBezTo>
                  <a:cubicBezTo>
                    <a:pt x="203200" y="3519859"/>
                    <a:pt x="200098" y="3499323"/>
                    <a:pt x="195072" y="3479219"/>
                  </a:cubicBezTo>
                  <a:lnTo>
                    <a:pt x="182880" y="3430451"/>
                  </a:lnTo>
                  <a:cubicBezTo>
                    <a:pt x="188533" y="3272178"/>
                    <a:pt x="186611" y="3122056"/>
                    <a:pt x="207264" y="2967155"/>
                  </a:cubicBezTo>
                  <a:cubicBezTo>
                    <a:pt x="210003" y="2946614"/>
                    <a:pt x="215392" y="2926515"/>
                    <a:pt x="219456" y="2906195"/>
                  </a:cubicBezTo>
                  <a:cubicBezTo>
                    <a:pt x="207264" y="2613587"/>
                    <a:pt x="205929" y="2320324"/>
                    <a:pt x="182880" y="2028371"/>
                  </a:cubicBezTo>
                  <a:cubicBezTo>
                    <a:pt x="181281" y="2008114"/>
                    <a:pt x="158115" y="1996138"/>
                    <a:pt x="146304" y="1979603"/>
                  </a:cubicBezTo>
                  <a:cubicBezTo>
                    <a:pt x="66332" y="1867643"/>
                    <a:pt x="199487" y="2041649"/>
                    <a:pt x="73152" y="1894259"/>
                  </a:cubicBezTo>
                  <a:cubicBezTo>
                    <a:pt x="44379" y="1860690"/>
                    <a:pt x="50999" y="1859568"/>
                    <a:pt x="36576" y="1821107"/>
                  </a:cubicBezTo>
                  <a:cubicBezTo>
                    <a:pt x="2143" y="1729286"/>
                    <a:pt x="20429" y="1793096"/>
                    <a:pt x="0" y="1711379"/>
                  </a:cubicBezTo>
                  <a:cubicBezTo>
                    <a:pt x="349" y="1706150"/>
                    <a:pt x="928" y="1534461"/>
                    <a:pt x="24384" y="1479731"/>
                  </a:cubicBezTo>
                  <a:cubicBezTo>
                    <a:pt x="30156" y="1466263"/>
                    <a:pt x="41498" y="1455877"/>
                    <a:pt x="48768" y="1443155"/>
                  </a:cubicBezTo>
                  <a:cubicBezTo>
                    <a:pt x="57785" y="1427375"/>
                    <a:pt x="64135" y="1410167"/>
                    <a:pt x="73152" y="1394387"/>
                  </a:cubicBezTo>
                  <a:cubicBezTo>
                    <a:pt x="80422" y="1381665"/>
                    <a:pt x="90983" y="1370917"/>
                    <a:pt x="97536" y="1357811"/>
                  </a:cubicBezTo>
                  <a:cubicBezTo>
                    <a:pt x="165927" y="1221030"/>
                    <a:pt x="32632" y="1450058"/>
                    <a:pt x="134112" y="1272467"/>
                  </a:cubicBezTo>
                  <a:cubicBezTo>
                    <a:pt x="203043" y="1151838"/>
                    <a:pt x="109194" y="1334495"/>
                    <a:pt x="182880" y="1187123"/>
                  </a:cubicBezTo>
                  <a:cubicBezTo>
                    <a:pt x="186944" y="1166803"/>
                    <a:pt x="185805" y="1144698"/>
                    <a:pt x="195072" y="1126163"/>
                  </a:cubicBezTo>
                  <a:cubicBezTo>
                    <a:pt x="202783" y="1110741"/>
                    <a:pt x="227908" y="1106419"/>
                    <a:pt x="231648" y="1089587"/>
                  </a:cubicBezTo>
                  <a:cubicBezTo>
                    <a:pt x="244901" y="1029947"/>
                    <a:pt x="239776" y="967667"/>
                    <a:pt x="243840" y="906707"/>
                  </a:cubicBezTo>
                  <a:cubicBezTo>
                    <a:pt x="235712" y="792915"/>
                    <a:pt x="230104" y="678915"/>
                    <a:pt x="219456" y="565331"/>
                  </a:cubicBezTo>
                  <a:cubicBezTo>
                    <a:pt x="216051" y="529012"/>
                    <a:pt x="195078" y="488130"/>
                    <a:pt x="182880" y="455603"/>
                  </a:cubicBezTo>
                  <a:cubicBezTo>
                    <a:pt x="166813" y="412757"/>
                    <a:pt x="168890" y="410039"/>
                    <a:pt x="158496" y="358067"/>
                  </a:cubicBezTo>
                  <a:cubicBezTo>
                    <a:pt x="162560" y="341811"/>
                    <a:pt x="161393" y="323241"/>
                    <a:pt x="170688" y="309299"/>
                  </a:cubicBezTo>
                  <a:cubicBezTo>
                    <a:pt x="190007" y="280320"/>
                    <a:pt x="241684" y="278031"/>
                    <a:pt x="268224" y="272723"/>
                  </a:cubicBezTo>
                  <a:cubicBezTo>
                    <a:pt x="386080" y="276787"/>
                    <a:pt x="504381" y="273908"/>
                    <a:pt x="621792" y="284915"/>
                  </a:cubicBezTo>
                  <a:cubicBezTo>
                    <a:pt x="666701" y="289125"/>
                    <a:pt x="654099" y="325409"/>
                    <a:pt x="682752" y="345875"/>
                  </a:cubicBezTo>
                  <a:cubicBezTo>
                    <a:pt x="700561" y="358596"/>
                    <a:pt x="723713" y="361371"/>
                    <a:pt x="743712" y="370259"/>
                  </a:cubicBezTo>
                  <a:cubicBezTo>
                    <a:pt x="790118" y="390884"/>
                    <a:pt x="789829" y="392876"/>
                    <a:pt x="829056" y="419027"/>
                  </a:cubicBezTo>
                  <a:cubicBezTo>
                    <a:pt x="918464" y="414963"/>
                    <a:pt x="1008289" y="416370"/>
                    <a:pt x="1097280" y="406835"/>
                  </a:cubicBezTo>
                  <a:cubicBezTo>
                    <a:pt x="1111764" y="405283"/>
                    <a:pt x="1214200" y="366663"/>
                    <a:pt x="1231392" y="358067"/>
                  </a:cubicBezTo>
                  <a:cubicBezTo>
                    <a:pt x="1293261" y="327133"/>
                    <a:pt x="1282413" y="320590"/>
                    <a:pt x="1341120" y="297107"/>
                  </a:cubicBezTo>
                  <a:cubicBezTo>
                    <a:pt x="1364985" y="287561"/>
                    <a:pt x="1389888" y="280851"/>
                    <a:pt x="1414272" y="272723"/>
                  </a:cubicBezTo>
                  <a:lnTo>
                    <a:pt x="1450848" y="260531"/>
                  </a:lnTo>
                  <a:cubicBezTo>
                    <a:pt x="1548384" y="264595"/>
                    <a:pt x="1646102" y="265512"/>
                    <a:pt x="1743456" y="272723"/>
                  </a:cubicBezTo>
                  <a:cubicBezTo>
                    <a:pt x="1756272" y="273672"/>
                    <a:pt x="1768537" y="279168"/>
                    <a:pt x="1780032" y="284915"/>
                  </a:cubicBezTo>
                  <a:cubicBezTo>
                    <a:pt x="1817772" y="303785"/>
                    <a:pt x="1826718" y="323785"/>
                    <a:pt x="1865376" y="345875"/>
                  </a:cubicBezTo>
                  <a:cubicBezTo>
                    <a:pt x="1876534" y="352251"/>
                    <a:pt x="1890457" y="352320"/>
                    <a:pt x="1901952" y="358067"/>
                  </a:cubicBezTo>
                  <a:cubicBezTo>
                    <a:pt x="1915058" y="364620"/>
                    <a:pt x="1925422" y="375898"/>
                    <a:pt x="1938528" y="382451"/>
                  </a:cubicBezTo>
                  <a:cubicBezTo>
                    <a:pt x="1950023" y="388198"/>
                    <a:pt x="1963292" y="389581"/>
                    <a:pt x="1975104" y="394643"/>
                  </a:cubicBezTo>
                  <a:cubicBezTo>
                    <a:pt x="2124726" y="458767"/>
                    <a:pt x="1938005" y="382189"/>
                    <a:pt x="2060448" y="443411"/>
                  </a:cubicBezTo>
                  <a:cubicBezTo>
                    <a:pt x="2071943" y="449158"/>
                    <a:pt x="2084832" y="451539"/>
                    <a:pt x="2097024" y="455603"/>
                  </a:cubicBezTo>
                  <a:cubicBezTo>
                    <a:pt x="2284465" y="421523"/>
                    <a:pt x="2325045" y="417729"/>
                    <a:pt x="2474976" y="382451"/>
                  </a:cubicBezTo>
                  <a:cubicBezTo>
                    <a:pt x="2788255" y="308738"/>
                    <a:pt x="2352502" y="412218"/>
                    <a:pt x="2670048" y="321491"/>
                  </a:cubicBezTo>
                  <a:cubicBezTo>
                    <a:pt x="2693817" y="314700"/>
                    <a:pt x="2718816" y="313363"/>
                    <a:pt x="2743200" y="309299"/>
                  </a:cubicBezTo>
                  <a:cubicBezTo>
                    <a:pt x="2886215" y="248007"/>
                    <a:pt x="2770100" y="289774"/>
                    <a:pt x="2901696" y="260531"/>
                  </a:cubicBezTo>
                  <a:cubicBezTo>
                    <a:pt x="3001351" y="238386"/>
                    <a:pt x="2871508" y="261533"/>
                    <a:pt x="2974848" y="223955"/>
                  </a:cubicBezTo>
                  <a:cubicBezTo>
                    <a:pt x="3026260" y="205260"/>
                    <a:pt x="3091041" y="196461"/>
                    <a:pt x="3145536" y="187379"/>
                  </a:cubicBezTo>
                  <a:cubicBezTo>
                    <a:pt x="3165856" y="179251"/>
                    <a:pt x="3186004" y="170679"/>
                    <a:pt x="3206496" y="162995"/>
                  </a:cubicBezTo>
                  <a:cubicBezTo>
                    <a:pt x="3442503" y="74492"/>
                    <a:pt x="3754075" y="159464"/>
                    <a:pt x="3962400" y="162995"/>
                  </a:cubicBezTo>
                  <a:cubicBezTo>
                    <a:pt x="3963701" y="163082"/>
                    <a:pt x="4153972" y="167779"/>
                    <a:pt x="4206240" y="187379"/>
                  </a:cubicBezTo>
                  <a:cubicBezTo>
                    <a:pt x="4238176" y="199355"/>
                    <a:pt x="4254795" y="227256"/>
                    <a:pt x="4279392" y="248339"/>
                  </a:cubicBezTo>
                  <a:cubicBezTo>
                    <a:pt x="4305857" y="271023"/>
                    <a:pt x="4335789" y="290001"/>
                    <a:pt x="4364736" y="309299"/>
                  </a:cubicBezTo>
                  <a:cubicBezTo>
                    <a:pt x="4405376" y="305235"/>
                    <a:pt x="4446513" y="304634"/>
                    <a:pt x="4486656" y="297107"/>
                  </a:cubicBezTo>
                  <a:cubicBezTo>
                    <a:pt x="4511919" y="292370"/>
                    <a:pt x="4535652" y="281507"/>
                    <a:pt x="4559808" y="272723"/>
                  </a:cubicBezTo>
                  <a:cubicBezTo>
                    <a:pt x="4580376" y="265244"/>
                    <a:pt x="4599158" y="251797"/>
                    <a:pt x="4620768" y="248339"/>
                  </a:cubicBezTo>
                  <a:cubicBezTo>
                    <a:pt x="4701427" y="235433"/>
                    <a:pt x="4864608" y="223955"/>
                    <a:pt x="4864608" y="223955"/>
                  </a:cubicBezTo>
                  <a:cubicBezTo>
                    <a:pt x="4888992" y="215827"/>
                    <a:pt x="4912963" y="206334"/>
                    <a:pt x="4937760" y="199571"/>
                  </a:cubicBezTo>
                  <a:cubicBezTo>
                    <a:pt x="4996239" y="183622"/>
                    <a:pt x="5061925" y="181058"/>
                    <a:pt x="5120640" y="175187"/>
                  </a:cubicBezTo>
                  <a:cubicBezTo>
                    <a:pt x="5173472" y="179251"/>
                    <a:pt x="5227730" y="174528"/>
                    <a:pt x="5279136" y="187379"/>
                  </a:cubicBezTo>
                  <a:cubicBezTo>
                    <a:pt x="5295863" y="191561"/>
                    <a:pt x="5301366" y="214391"/>
                    <a:pt x="5315712" y="223955"/>
                  </a:cubicBezTo>
                  <a:cubicBezTo>
                    <a:pt x="5326674" y="231263"/>
                    <a:pt x="5393943" y="246307"/>
                    <a:pt x="5401056" y="248339"/>
                  </a:cubicBezTo>
                  <a:cubicBezTo>
                    <a:pt x="5441318" y="259842"/>
                    <a:pt x="5438586" y="259471"/>
                    <a:pt x="5474208" y="284915"/>
                  </a:cubicBezTo>
                  <a:cubicBezTo>
                    <a:pt x="5490743" y="296726"/>
                    <a:pt x="5507548" y="308267"/>
                    <a:pt x="5522976" y="321491"/>
                  </a:cubicBezTo>
                  <a:cubicBezTo>
                    <a:pt x="5536067" y="332712"/>
                    <a:pt x="5542973" y="353330"/>
                    <a:pt x="5559552" y="358067"/>
                  </a:cubicBezTo>
                  <a:cubicBezTo>
                    <a:pt x="5602713" y="370399"/>
                    <a:pt x="5648960" y="366195"/>
                    <a:pt x="5693664" y="370259"/>
                  </a:cubicBezTo>
                  <a:cubicBezTo>
                    <a:pt x="5758688" y="366195"/>
                    <a:pt x="5823585" y="358067"/>
                    <a:pt x="5888736" y="358067"/>
                  </a:cubicBezTo>
                  <a:cubicBezTo>
                    <a:pt x="5947343" y="358067"/>
                    <a:pt x="6023578" y="372413"/>
                    <a:pt x="6083808" y="382451"/>
                  </a:cubicBezTo>
                  <a:cubicBezTo>
                    <a:pt x="6189472" y="370259"/>
                    <a:pt x="6295433" y="360408"/>
                    <a:pt x="6400800" y="345875"/>
                  </a:cubicBezTo>
                  <a:cubicBezTo>
                    <a:pt x="6450102" y="339075"/>
                    <a:pt x="6444537" y="320121"/>
                    <a:pt x="6486144" y="284915"/>
                  </a:cubicBezTo>
                  <a:cubicBezTo>
                    <a:pt x="6561231" y="221380"/>
                    <a:pt x="6571930" y="215533"/>
                    <a:pt x="6632448" y="175187"/>
                  </a:cubicBezTo>
                  <a:cubicBezTo>
                    <a:pt x="6640576" y="146739"/>
                    <a:pt x="6641610" y="115213"/>
                    <a:pt x="6656832" y="89843"/>
                  </a:cubicBezTo>
                  <a:cubicBezTo>
                    <a:pt x="6681337" y="49002"/>
                    <a:pt x="6727325" y="48922"/>
                    <a:pt x="6766560" y="41075"/>
                  </a:cubicBezTo>
                  <a:cubicBezTo>
                    <a:pt x="6823170" y="12770"/>
                    <a:pt x="6825577" y="0"/>
                    <a:pt x="6900672" y="28883"/>
                  </a:cubicBezTo>
                  <a:cubicBezTo>
                    <a:pt x="6928025" y="39403"/>
                    <a:pt x="6973824" y="77651"/>
                    <a:pt x="6973824" y="77651"/>
                  </a:cubicBezTo>
                  <a:cubicBezTo>
                    <a:pt x="6990080" y="102035"/>
                    <a:pt x="7015484" y="122372"/>
                    <a:pt x="7022592" y="150803"/>
                  </a:cubicBezTo>
                  <a:cubicBezTo>
                    <a:pt x="7034211" y="197281"/>
                    <a:pt x="7029098" y="200063"/>
                    <a:pt x="7059168" y="236147"/>
                  </a:cubicBezTo>
                  <a:cubicBezTo>
                    <a:pt x="7103762" y="289660"/>
                    <a:pt x="7107425" y="282426"/>
                    <a:pt x="7193280" y="284915"/>
                  </a:cubicBezTo>
                  <a:cubicBezTo>
                    <a:pt x="7441113" y="292099"/>
                    <a:pt x="7689088" y="293043"/>
                    <a:pt x="7936992" y="297107"/>
                  </a:cubicBezTo>
                  <a:cubicBezTo>
                    <a:pt x="8020505" y="380620"/>
                    <a:pt x="7991016" y="341566"/>
                    <a:pt x="8034528" y="406835"/>
                  </a:cubicBezTo>
                  <a:cubicBezTo>
                    <a:pt x="8038592" y="471859"/>
                    <a:pt x="8040237" y="537079"/>
                    <a:pt x="8046720" y="601907"/>
                  </a:cubicBezTo>
                  <a:cubicBezTo>
                    <a:pt x="8061692" y="751630"/>
                    <a:pt x="8055440" y="725603"/>
                    <a:pt x="8083296" y="809171"/>
                  </a:cubicBezTo>
                  <a:cubicBezTo>
                    <a:pt x="8084564" y="826918"/>
                    <a:pt x="8093956" y="1014883"/>
                    <a:pt x="8107680" y="1065203"/>
                  </a:cubicBezTo>
                  <a:cubicBezTo>
                    <a:pt x="8112462" y="1082737"/>
                    <a:pt x="8124905" y="1097266"/>
                    <a:pt x="8132064" y="1113971"/>
                  </a:cubicBezTo>
                  <a:cubicBezTo>
                    <a:pt x="8162350" y="1184639"/>
                    <a:pt x="8121780" y="1116833"/>
                    <a:pt x="8168640" y="1187123"/>
                  </a:cubicBezTo>
                  <a:cubicBezTo>
                    <a:pt x="8172704" y="1203379"/>
                    <a:pt x="8176229" y="1219779"/>
                    <a:pt x="8180832" y="1235891"/>
                  </a:cubicBezTo>
                  <a:cubicBezTo>
                    <a:pt x="8184363" y="1248248"/>
                    <a:pt x="8194303" y="1259679"/>
                    <a:pt x="8193024" y="1272467"/>
                  </a:cubicBezTo>
                  <a:cubicBezTo>
                    <a:pt x="8190080" y="1301907"/>
                    <a:pt x="8176768" y="1329363"/>
                    <a:pt x="8168640" y="1357811"/>
                  </a:cubicBezTo>
                  <a:cubicBezTo>
                    <a:pt x="8188960" y="1447219"/>
                    <a:pt x="8185072" y="1545885"/>
                    <a:pt x="8229600" y="1626035"/>
                  </a:cubicBezTo>
                  <a:cubicBezTo>
                    <a:pt x="8251666" y="1665754"/>
                    <a:pt x="8309060" y="1670820"/>
                    <a:pt x="8351520" y="1686995"/>
                  </a:cubicBezTo>
                  <a:cubicBezTo>
                    <a:pt x="8429703" y="1716779"/>
                    <a:pt x="8482487" y="1723047"/>
                    <a:pt x="8558784" y="1735763"/>
                  </a:cubicBezTo>
                  <a:cubicBezTo>
                    <a:pt x="8522208" y="1739827"/>
                    <a:pt x="8480613" y="1729021"/>
                    <a:pt x="8449056" y="1747955"/>
                  </a:cubicBezTo>
                  <a:cubicBezTo>
                    <a:pt x="8431287" y="1758617"/>
                    <a:pt x="8446928" y="1790800"/>
                    <a:pt x="8436864" y="1808915"/>
                  </a:cubicBezTo>
                  <a:cubicBezTo>
                    <a:pt x="8407533" y="1861710"/>
                    <a:pt x="8387596" y="1857808"/>
                    <a:pt x="8339328" y="1869875"/>
                  </a:cubicBezTo>
                  <a:cubicBezTo>
                    <a:pt x="8331200" y="1882067"/>
                    <a:pt x="8326201" y="1897070"/>
                    <a:pt x="8314944" y="1906451"/>
                  </a:cubicBezTo>
                  <a:cubicBezTo>
                    <a:pt x="8300982" y="1918086"/>
                    <a:pt x="8275527" y="1915250"/>
                    <a:pt x="8266176" y="1930835"/>
                  </a:cubicBezTo>
                  <a:cubicBezTo>
                    <a:pt x="8248934" y="1959572"/>
                    <a:pt x="8254238" y="1997255"/>
                    <a:pt x="8241792" y="2028371"/>
                  </a:cubicBezTo>
                  <a:lnTo>
                    <a:pt x="8217408" y="2089331"/>
                  </a:lnTo>
                  <a:cubicBezTo>
                    <a:pt x="8213961" y="2110015"/>
                    <a:pt x="8203417" y="2185269"/>
                    <a:pt x="8193024" y="2211251"/>
                  </a:cubicBezTo>
                  <a:cubicBezTo>
                    <a:pt x="8182899" y="2236563"/>
                    <a:pt x="8168640" y="2260019"/>
                    <a:pt x="8156448" y="2284403"/>
                  </a:cubicBezTo>
                  <a:cubicBezTo>
                    <a:pt x="8151013" y="2317013"/>
                    <a:pt x="8140584" y="2384435"/>
                    <a:pt x="8132064" y="2418515"/>
                  </a:cubicBezTo>
                  <a:cubicBezTo>
                    <a:pt x="8111800" y="2499572"/>
                    <a:pt x="8111173" y="2495126"/>
                    <a:pt x="8083296" y="2564819"/>
                  </a:cubicBezTo>
                  <a:cubicBezTo>
                    <a:pt x="8087360" y="2633907"/>
                    <a:pt x="8081915" y="2704220"/>
                    <a:pt x="8095488" y="2772083"/>
                  </a:cubicBezTo>
                  <a:cubicBezTo>
                    <a:pt x="8098869" y="2788990"/>
                    <a:pt x="8119177" y="2797204"/>
                    <a:pt x="8132064" y="2808659"/>
                  </a:cubicBezTo>
                  <a:cubicBezTo>
                    <a:pt x="8155787" y="2829746"/>
                    <a:pt x="8178806" y="2852012"/>
                    <a:pt x="8205216" y="2869619"/>
                  </a:cubicBezTo>
                  <a:cubicBezTo>
                    <a:pt x="8215909" y="2876748"/>
                    <a:pt x="8229980" y="2876749"/>
                    <a:pt x="8241792" y="2881811"/>
                  </a:cubicBezTo>
                  <a:cubicBezTo>
                    <a:pt x="8347252" y="2927008"/>
                    <a:pt x="8241359" y="2889795"/>
                    <a:pt x="8327136" y="2918387"/>
                  </a:cubicBezTo>
                  <a:cubicBezTo>
                    <a:pt x="8339328" y="2934643"/>
                    <a:pt x="8353844" y="2949392"/>
                    <a:pt x="8363712" y="2967155"/>
                  </a:cubicBezTo>
                  <a:cubicBezTo>
                    <a:pt x="8374340" y="2986286"/>
                    <a:pt x="8375956" y="3009905"/>
                    <a:pt x="8388096" y="3028115"/>
                  </a:cubicBezTo>
                  <a:cubicBezTo>
                    <a:pt x="8411748" y="3063593"/>
                    <a:pt x="8440348" y="3079206"/>
                    <a:pt x="8473440" y="3101267"/>
                  </a:cubicBezTo>
                  <a:cubicBezTo>
                    <a:pt x="8481568" y="3117523"/>
                    <a:pt x="8499632" y="3131950"/>
                    <a:pt x="8497824" y="3150035"/>
                  </a:cubicBezTo>
                  <a:cubicBezTo>
                    <a:pt x="8495111" y="3177162"/>
                    <a:pt x="8474488" y="3199356"/>
                    <a:pt x="8461248" y="3223187"/>
                  </a:cubicBezTo>
                  <a:cubicBezTo>
                    <a:pt x="8435780" y="3269030"/>
                    <a:pt x="8434459" y="3261567"/>
                    <a:pt x="8388096" y="3296339"/>
                  </a:cubicBezTo>
                  <a:cubicBezTo>
                    <a:pt x="8359633" y="3381728"/>
                    <a:pt x="8399003" y="3274310"/>
                    <a:pt x="8327136" y="3406067"/>
                  </a:cubicBezTo>
                  <a:cubicBezTo>
                    <a:pt x="8316656" y="3425280"/>
                    <a:pt x="8312539" y="3447452"/>
                    <a:pt x="8302752" y="3467027"/>
                  </a:cubicBezTo>
                  <a:cubicBezTo>
                    <a:pt x="8289812" y="3492906"/>
                    <a:pt x="8241563" y="3549609"/>
                    <a:pt x="8229600" y="3564563"/>
                  </a:cubicBezTo>
                  <a:cubicBezTo>
                    <a:pt x="8225536" y="3576755"/>
                    <a:pt x="8221800" y="3589061"/>
                    <a:pt x="8217408" y="3601139"/>
                  </a:cubicBezTo>
                  <a:cubicBezTo>
                    <a:pt x="8205542" y="3633771"/>
                    <a:pt x="8189779" y="3665125"/>
                    <a:pt x="8180832" y="3698675"/>
                  </a:cubicBezTo>
                  <a:cubicBezTo>
                    <a:pt x="8173428" y="3726442"/>
                    <a:pt x="8174276" y="3755840"/>
                    <a:pt x="8168640" y="3784019"/>
                  </a:cubicBezTo>
                  <a:cubicBezTo>
                    <a:pt x="8166120" y="3796621"/>
                    <a:pt x="8160512" y="3808403"/>
                    <a:pt x="8156448" y="3820595"/>
                  </a:cubicBezTo>
                  <a:cubicBezTo>
                    <a:pt x="8152384" y="3849043"/>
                    <a:pt x="8152513" y="3878414"/>
                    <a:pt x="8144256" y="3905939"/>
                  </a:cubicBezTo>
                  <a:cubicBezTo>
                    <a:pt x="8140046" y="3919974"/>
                    <a:pt x="8124506" y="3928614"/>
                    <a:pt x="8119872" y="3942515"/>
                  </a:cubicBezTo>
                  <a:cubicBezTo>
                    <a:pt x="8112055" y="3965967"/>
                    <a:pt x="8111744" y="3991283"/>
                    <a:pt x="8107680" y="4015667"/>
                  </a:cubicBezTo>
                  <a:cubicBezTo>
                    <a:pt x="8108029" y="4020896"/>
                    <a:pt x="8108608" y="4192585"/>
                    <a:pt x="8132064" y="4247315"/>
                  </a:cubicBezTo>
                  <a:cubicBezTo>
                    <a:pt x="8137836" y="4260783"/>
                    <a:pt x="8148320" y="4271699"/>
                    <a:pt x="8156448" y="4283891"/>
                  </a:cubicBezTo>
                  <a:cubicBezTo>
                    <a:pt x="8171174" y="4548954"/>
                    <a:pt x="8184556" y="4645488"/>
                    <a:pt x="8144256" y="4954451"/>
                  </a:cubicBezTo>
                  <a:cubicBezTo>
                    <a:pt x="8134194" y="5031590"/>
                    <a:pt x="8080636" y="5074345"/>
                    <a:pt x="8046720" y="5137331"/>
                  </a:cubicBezTo>
                  <a:cubicBezTo>
                    <a:pt x="8032046" y="5164582"/>
                    <a:pt x="8021255" y="5193787"/>
                    <a:pt x="8010144" y="5222675"/>
                  </a:cubicBezTo>
                  <a:cubicBezTo>
                    <a:pt x="7985738" y="5286131"/>
                    <a:pt x="7988134" y="5310554"/>
                    <a:pt x="7949184" y="5368979"/>
                  </a:cubicBezTo>
                  <a:cubicBezTo>
                    <a:pt x="7931577" y="5395389"/>
                    <a:pt x="7905047" y="5415215"/>
                    <a:pt x="7888224" y="5442131"/>
                  </a:cubicBezTo>
                  <a:cubicBezTo>
                    <a:pt x="7864142" y="5480661"/>
                    <a:pt x="7847584" y="5523411"/>
                    <a:pt x="7827264" y="5564051"/>
                  </a:cubicBezTo>
                  <a:cubicBezTo>
                    <a:pt x="7819136" y="5580307"/>
                    <a:pt x="7815731" y="5599968"/>
                    <a:pt x="7802880" y="5612819"/>
                  </a:cubicBezTo>
                  <a:lnTo>
                    <a:pt x="7766304" y="5649395"/>
                  </a:lnTo>
                  <a:cubicBezTo>
                    <a:pt x="7762240" y="5661587"/>
                    <a:pt x="7760923" y="5675073"/>
                    <a:pt x="7754112" y="5685971"/>
                  </a:cubicBezTo>
                  <a:cubicBezTo>
                    <a:pt x="7729035" y="5726094"/>
                    <a:pt x="7697750" y="5759979"/>
                    <a:pt x="7656576" y="5783507"/>
                  </a:cubicBezTo>
                  <a:cubicBezTo>
                    <a:pt x="7645418" y="5789883"/>
                    <a:pt x="7631495" y="5789952"/>
                    <a:pt x="7620000" y="5795699"/>
                  </a:cubicBezTo>
                  <a:cubicBezTo>
                    <a:pt x="7549255" y="5831071"/>
                    <a:pt x="7620154" y="5812405"/>
                    <a:pt x="7534656" y="5844467"/>
                  </a:cubicBezTo>
                  <a:cubicBezTo>
                    <a:pt x="7464652" y="5870718"/>
                    <a:pt x="7496109" y="5839356"/>
                    <a:pt x="7412736" y="5881043"/>
                  </a:cubicBezTo>
                  <a:cubicBezTo>
                    <a:pt x="7396480" y="5889171"/>
                    <a:pt x="7381210" y="5899680"/>
                    <a:pt x="7363968" y="5905427"/>
                  </a:cubicBezTo>
                  <a:cubicBezTo>
                    <a:pt x="7330456" y="5916598"/>
                    <a:pt x="7229371" y="5926824"/>
                    <a:pt x="7205472" y="5929811"/>
                  </a:cubicBezTo>
                  <a:cubicBezTo>
                    <a:pt x="7059168" y="5913555"/>
                    <a:pt x="6912415" y="5900932"/>
                    <a:pt x="6766560" y="5881043"/>
                  </a:cubicBezTo>
                  <a:cubicBezTo>
                    <a:pt x="6733355" y="5876515"/>
                    <a:pt x="6701739" y="5863929"/>
                    <a:pt x="6669024" y="5856659"/>
                  </a:cubicBezTo>
                  <a:cubicBezTo>
                    <a:pt x="6628566" y="5847668"/>
                    <a:pt x="6587629" y="5840959"/>
                    <a:pt x="6547104" y="5832275"/>
                  </a:cubicBezTo>
                  <a:cubicBezTo>
                    <a:pt x="6530720" y="5828764"/>
                    <a:pt x="6514767" y="5823369"/>
                    <a:pt x="6498336" y="5820083"/>
                  </a:cubicBezTo>
                  <a:cubicBezTo>
                    <a:pt x="6456045" y="5811625"/>
                    <a:pt x="6380829" y="5801555"/>
                    <a:pt x="6339840" y="5795699"/>
                  </a:cubicBezTo>
                  <a:cubicBezTo>
                    <a:pt x="6299200" y="5811955"/>
                    <a:pt x="6260384" y="5833851"/>
                    <a:pt x="6217920" y="5844467"/>
                  </a:cubicBezTo>
                  <a:cubicBezTo>
                    <a:pt x="6201664" y="5848531"/>
                    <a:pt x="6184841" y="5850775"/>
                    <a:pt x="6169152" y="5856659"/>
                  </a:cubicBezTo>
                  <a:cubicBezTo>
                    <a:pt x="6119684" y="5875210"/>
                    <a:pt x="6074103" y="5904805"/>
                    <a:pt x="6022848" y="5917619"/>
                  </a:cubicBezTo>
                  <a:cubicBezTo>
                    <a:pt x="6006592" y="5921683"/>
                    <a:pt x="5990608" y="5927056"/>
                    <a:pt x="5974080" y="5929811"/>
                  </a:cubicBezTo>
                  <a:cubicBezTo>
                    <a:pt x="5920676" y="5938712"/>
                    <a:pt x="5845264" y="5943382"/>
                    <a:pt x="5791200" y="5954195"/>
                  </a:cubicBezTo>
                  <a:cubicBezTo>
                    <a:pt x="5738374" y="5964760"/>
                    <a:pt x="5676050" y="5987686"/>
                    <a:pt x="5620512" y="5990771"/>
                  </a:cubicBezTo>
                  <a:cubicBezTo>
                    <a:pt x="5498712" y="5997538"/>
                    <a:pt x="5376672" y="5998899"/>
                    <a:pt x="5254752" y="6002963"/>
                  </a:cubicBezTo>
                  <a:cubicBezTo>
                    <a:pt x="5234432" y="6011091"/>
                    <a:pt x="5214554" y="6020426"/>
                    <a:pt x="5193792" y="6027347"/>
                  </a:cubicBezTo>
                  <a:cubicBezTo>
                    <a:pt x="5165724" y="6036703"/>
                    <a:pt x="5136253" y="6041620"/>
                    <a:pt x="5108448" y="6051731"/>
                  </a:cubicBezTo>
                  <a:cubicBezTo>
                    <a:pt x="5049351" y="6073221"/>
                    <a:pt x="5065448" y="6078606"/>
                    <a:pt x="5010912" y="6112691"/>
                  </a:cubicBezTo>
                  <a:cubicBezTo>
                    <a:pt x="4995500" y="6122324"/>
                    <a:pt x="4978400" y="6128947"/>
                    <a:pt x="4962144" y="6137075"/>
                  </a:cubicBezTo>
                  <a:cubicBezTo>
                    <a:pt x="4856480" y="6133011"/>
                    <a:pt x="4749967" y="6138858"/>
                    <a:pt x="4645152" y="6124883"/>
                  </a:cubicBezTo>
                  <a:cubicBezTo>
                    <a:pt x="4625010" y="6122197"/>
                    <a:pt x="4615481" y="6095251"/>
                    <a:pt x="4596384" y="6088307"/>
                  </a:cubicBezTo>
                  <a:cubicBezTo>
                    <a:pt x="4569377" y="6078486"/>
                    <a:pt x="4539443" y="6080485"/>
                    <a:pt x="4511040" y="6076115"/>
                  </a:cubicBezTo>
                  <a:cubicBezTo>
                    <a:pt x="4431342" y="6063854"/>
                    <a:pt x="4458153" y="6070678"/>
                    <a:pt x="4401312" y="6051731"/>
                  </a:cubicBezTo>
                  <a:cubicBezTo>
                    <a:pt x="4361454" y="5932158"/>
                    <a:pt x="4426074" y="6101066"/>
                    <a:pt x="4352544" y="5990771"/>
                  </a:cubicBezTo>
                  <a:cubicBezTo>
                    <a:pt x="4289561" y="5896296"/>
                    <a:pt x="4395602" y="5978836"/>
                    <a:pt x="4303776" y="5917619"/>
                  </a:cubicBezTo>
                  <a:cubicBezTo>
                    <a:pt x="4242816" y="5921683"/>
                    <a:pt x="4181618" y="5923064"/>
                    <a:pt x="4120896" y="5929811"/>
                  </a:cubicBezTo>
                  <a:cubicBezTo>
                    <a:pt x="4108123" y="5931230"/>
                    <a:pt x="4089093" y="5930071"/>
                    <a:pt x="4084320" y="5942003"/>
                  </a:cubicBezTo>
                  <a:cubicBezTo>
                    <a:pt x="4051929" y="6022981"/>
                    <a:pt x="4291584" y="6000931"/>
                    <a:pt x="4084320" y="6002963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grpSp>
          <p:nvGrpSpPr>
            <p:cNvPr id="2052" name="7 Grupo"/>
            <p:cNvGrpSpPr>
              <a:grpSpLocks/>
            </p:cNvGrpSpPr>
            <p:nvPr/>
          </p:nvGrpSpPr>
          <p:grpSpPr bwMode="auto">
            <a:xfrm>
              <a:off x="928662" y="500042"/>
              <a:ext cx="7472265" cy="4357718"/>
              <a:chOff x="1285852" y="357166"/>
              <a:chExt cx="7472265" cy="4357718"/>
            </a:xfrm>
          </p:grpSpPr>
          <p:sp>
            <p:nvSpPr>
              <p:cNvPr id="3" name="2 Rectángulo"/>
              <p:cNvSpPr/>
              <p:nvPr/>
            </p:nvSpPr>
            <p:spPr>
              <a:xfrm>
                <a:off x="1285852" y="357166"/>
                <a:ext cx="7472265" cy="101566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s-ES" sz="6000" b="1" dirty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La Escuela Católica</a:t>
                </a:r>
              </a:p>
            </p:txBody>
          </p:sp>
          <p:pic>
            <p:nvPicPr>
              <p:cNvPr id="2056" name="Picture 5" descr="C:\Documents and Settings\Ximena Rodriguez\Configuración local\Archivos temporales de Internet\Content.IE5\U0G477P0\MC900432600[1].png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000628" y="1428736"/>
                <a:ext cx="3286148" cy="3286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053" name="8 CuadroTexto"/>
            <p:cNvSpPr txBox="1">
              <a:spLocks noChangeArrowheads="1"/>
            </p:cNvSpPr>
            <p:nvPr/>
          </p:nvSpPr>
          <p:spPr bwMode="auto">
            <a:xfrm>
              <a:off x="5357818" y="2428868"/>
              <a:ext cx="1994457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ES" sz="3600" b="1">
                  <a:latin typeface="Chiller" pitchFamily="82" charset="0"/>
                </a:rPr>
                <a:t>Currículum</a:t>
              </a:r>
            </a:p>
            <a:p>
              <a:pPr algn="ctr"/>
              <a:r>
                <a:rPr lang="es-ES" sz="3600" b="1">
                  <a:latin typeface="Chiller" pitchFamily="82" charset="0"/>
                </a:rPr>
                <a:t>Evangelizador</a:t>
              </a:r>
            </a:p>
          </p:txBody>
        </p:sp>
        <p:pic>
          <p:nvPicPr>
            <p:cNvPr id="12" name="11 Imagen" descr="colegi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rot="20429526">
              <a:off x="1033629" y="2376955"/>
              <a:ext cx="3028724" cy="2005015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sq">
              <a:solidFill>
                <a:schemeClr val="accent3">
                  <a:lumMod val="50000"/>
                </a:schemeClr>
              </a:solidFill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360000"/>
              </a:camera>
              <a:lightRig rig="twoPt" dir="t">
                <a:rot lat="0" lon="0" rev="7200000"/>
              </a:lightRig>
            </a:scene3d>
            <a:sp3d contourW="12700">
              <a:bevelT w="25400" h="19050"/>
              <a:contourClr>
                <a:srgbClr val="969696"/>
              </a:contourClr>
            </a:sp3d>
          </p:spPr>
        </p:pic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4 Grupo"/>
          <p:cNvGrpSpPr>
            <a:grpSpLocks/>
          </p:cNvGrpSpPr>
          <p:nvPr/>
        </p:nvGrpSpPr>
        <p:grpSpPr bwMode="auto">
          <a:xfrm>
            <a:off x="571500" y="1143000"/>
            <a:ext cx="7643813" cy="4630738"/>
            <a:chOff x="571472" y="1142984"/>
            <a:chExt cx="7643816" cy="4630766"/>
          </a:xfrm>
        </p:grpSpPr>
        <p:sp>
          <p:nvSpPr>
            <p:cNvPr id="2" name="1 CuadroTexto"/>
            <p:cNvSpPr txBox="1"/>
            <p:nvPr/>
          </p:nvSpPr>
          <p:spPr>
            <a:xfrm>
              <a:off x="1000097" y="2357429"/>
              <a:ext cx="7215191" cy="34163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MX" sz="2400" dirty="0">
                  <a:latin typeface="Berlin Sans FB" pitchFamily="34" charset="0"/>
                </a:rPr>
                <a:t>Lo que hace católica a una institución, no es solo el hecho de estar dirigida por un cristiano o institución cristiana, ni contar con una filosofía cristiana en su proyecto educativo sino:</a:t>
              </a:r>
            </a:p>
            <a:p>
              <a:pPr>
                <a:defRPr/>
              </a:pPr>
              <a:endParaRPr lang="es-MX" sz="2400" dirty="0">
                <a:latin typeface="Berlin Sans FB" pitchFamily="34" charset="0"/>
              </a:endParaRPr>
            </a:p>
            <a:p>
              <a:pPr algn="ctr">
                <a:defRPr/>
              </a:pPr>
              <a:r>
                <a:rPr lang="es-MX" sz="24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itchFamily="34" charset="0"/>
                </a:rPr>
                <a:t>“el vivir en un ambiente evangelizador, que promueva la búsqueda del sentido de la vida, la verdad en Cristo y el testimonio vital de los valores evangélicos, siendo el más importante EL AMOR”. </a:t>
              </a:r>
              <a:endParaRPr lang="es-CL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endParaRPr>
            </a:p>
          </p:txBody>
        </p:sp>
        <p:sp>
          <p:nvSpPr>
            <p:cNvPr id="4" name="3 Forma libre"/>
            <p:cNvSpPr/>
            <p:nvPr/>
          </p:nvSpPr>
          <p:spPr>
            <a:xfrm>
              <a:off x="571472" y="1142984"/>
              <a:ext cx="7419978" cy="2390789"/>
            </a:xfrm>
            <a:custGeom>
              <a:avLst/>
              <a:gdLst>
                <a:gd name="connsiteX0" fmla="*/ 219919 w 7419372"/>
                <a:gd name="connsiteY0" fmla="*/ 2095018 h 2391262"/>
                <a:gd name="connsiteX1" fmla="*/ 243068 w 7419372"/>
                <a:gd name="connsiteY1" fmla="*/ 2060294 h 2391262"/>
                <a:gd name="connsiteX2" fmla="*/ 254643 w 7419372"/>
                <a:gd name="connsiteY2" fmla="*/ 2025570 h 2391262"/>
                <a:gd name="connsiteX3" fmla="*/ 266217 w 7419372"/>
                <a:gd name="connsiteY3" fmla="*/ 1539433 h 2391262"/>
                <a:gd name="connsiteX4" fmla="*/ 277792 w 7419372"/>
                <a:gd name="connsiteY4" fmla="*/ 1261640 h 2391262"/>
                <a:gd name="connsiteX5" fmla="*/ 289367 w 7419372"/>
                <a:gd name="connsiteY5" fmla="*/ 1215342 h 2391262"/>
                <a:gd name="connsiteX6" fmla="*/ 324091 w 7419372"/>
                <a:gd name="connsiteY6" fmla="*/ 1192192 h 2391262"/>
                <a:gd name="connsiteX7" fmla="*/ 358815 w 7419372"/>
                <a:gd name="connsiteY7" fmla="*/ 1180618 h 2391262"/>
                <a:gd name="connsiteX8" fmla="*/ 439838 w 7419372"/>
                <a:gd name="connsiteY8" fmla="*/ 1157468 h 2391262"/>
                <a:gd name="connsiteX9" fmla="*/ 474562 w 7419372"/>
                <a:gd name="connsiteY9" fmla="*/ 1134319 h 2391262"/>
                <a:gd name="connsiteX10" fmla="*/ 532435 w 7419372"/>
                <a:gd name="connsiteY10" fmla="*/ 1122744 h 2391262"/>
                <a:gd name="connsiteX11" fmla="*/ 659757 w 7419372"/>
                <a:gd name="connsiteY11" fmla="*/ 1099595 h 2391262"/>
                <a:gd name="connsiteX12" fmla="*/ 717630 w 7419372"/>
                <a:gd name="connsiteY12" fmla="*/ 1076446 h 2391262"/>
                <a:gd name="connsiteX13" fmla="*/ 798653 w 7419372"/>
                <a:gd name="connsiteY13" fmla="*/ 1053296 h 2391262"/>
                <a:gd name="connsiteX14" fmla="*/ 833377 w 7419372"/>
                <a:gd name="connsiteY14" fmla="*/ 1018572 h 2391262"/>
                <a:gd name="connsiteX15" fmla="*/ 879676 w 7419372"/>
                <a:gd name="connsiteY15" fmla="*/ 1006997 h 2391262"/>
                <a:gd name="connsiteX16" fmla="*/ 960698 w 7419372"/>
                <a:gd name="connsiteY16" fmla="*/ 983848 h 2391262"/>
                <a:gd name="connsiteX17" fmla="*/ 1030146 w 7419372"/>
                <a:gd name="connsiteY17" fmla="*/ 972273 h 2391262"/>
                <a:gd name="connsiteX18" fmla="*/ 1064871 w 7419372"/>
                <a:gd name="connsiteY18" fmla="*/ 960699 h 2391262"/>
                <a:gd name="connsiteX19" fmla="*/ 1122744 w 7419372"/>
                <a:gd name="connsiteY19" fmla="*/ 949124 h 2391262"/>
                <a:gd name="connsiteX20" fmla="*/ 1157468 w 7419372"/>
                <a:gd name="connsiteY20" fmla="*/ 937549 h 2391262"/>
                <a:gd name="connsiteX21" fmla="*/ 1215341 w 7419372"/>
                <a:gd name="connsiteY21" fmla="*/ 925975 h 2391262"/>
                <a:gd name="connsiteX22" fmla="*/ 1342663 w 7419372"/>
                <a:gd name="connsiteY22" fmla="*/ 891251 h 2391262"/>
                <a:gd name="connsiteX23" fmla="*/ 1412111 w 7419372"/>
                <a:gd name="connsiteY23" fmla="*/ 868101 h 2391262"/>
                <a:gd name="connsiteX24" fmla="*/ 1458410 w 7419372"/>
                <a:gd name="connsiteY24" fmla="*/ 856527 h 2391262"/>
                <a:gd name="connsiteX25" fmla="*/ 1527858 w 7419372"/>
                <a:gd name="connsiteY25" fmla="*/ 833377 h 2391262"/>
                <a:gd name="connsiteX26" fmla="*/ 1655179 w 7419372"/>
                <a:gd name="connsiteY26" fmla="*/ 810228 h 2391262"/>
                <a:gd name="connsiteX27" fmla="*/ 1736202 w 7419372"/>
                <a:gd name="connsiteY27" fmla="*/ 787078 h 2391262"/>
                <a:gd name="connsiteX28" fmla="*/ 1863524 w 7419372"/>
                <a:gd name="connsiteY28" fmla="*/ 763929 h 2391262"/>
                <a:gd name="connsiteX29" fmla="*/ 1990845 w 7419372"/>
                <a:gd name="connsiteY29" fmla="*/ 740780 h 2391262"/>
                <a:gd name="connsiteX30" fmla="*/ 2106592 w 7419372"/>
                <a:gd name="connsiteY30" fmla="*/ 706056 h 2391262"/>
                <a:gd name="connsiteX31" fmla="*/ 2164465 w 7419372"/>
                <a:gd name="connsiteY31" fmla="*/ 671332 h 2391262"/>
                <a:gd name="connsiteX32" fmla="*/ 2222339 w 7419372"/>
                <a:gd name="connsiteY32" fmla="*/ 659757 h 2391262"/>
                <a:gd name="connsiteX33" fmla="*/ 2257063 w 7419372"/>
                <a:gd name="connsiteY33" fmla="*/ 648182 h 2391262"/>
                <a:gd name="connsiteX34" fmla="*/ 2303362 w 7419372"/>
                <a:gd name="connsiteY34" fmla="*/ 613458 h 2391262"/>
                <a:gd name="connsiteX35" fmla="*/ 2372810 w 7419372"/>
                <a:gd name="connsiteY35" fmla="*/ 590309 h 2391262"/>
                <a:gd name="connsiteX36" fmla="*/ 2407534 w 7419372"/>
                <a:gd name="connsiteY36" fmla="*/ 578734 h 2391262"/>
                <a:gd name="connsiteX37" fmla="*/ 2442258 w 7419372"/>
                <a:gd name="connsiteY37" fmla="*/ 567159 h 2391262"/>
                <a:gd name="connsiteX38" fmla="*/ 2523281 w 7419372"/>
                <a:gd name="connsiteY38" fmla="*/ 544010 h 2391262"/>
                <a:gd name="connsiteX39" fmla="*/ 2615878 w 7419372"/>
                <a:gd name="connsiteY39" fmla="*/ 532435 h 2391262"/>
                <a:gd name="connsiteX40" fmla="*/ 2696901 w 7419372"/>
                <a:gd name="connsiteY40" fmla="*/ 509286 h 2391262"/>
                <a:gd name="connsiteX41" fmla="*/ 2743200 w 7419372"/>
                <a:gd name="connsiteY41" fmla="*/ 486137 h 2391262"/>
                <a:gd name="connsiteX42" fmla="*/ 2777924 w 7419372"/>
                <a:gd name="connsiteY42" fmla="*/ 474562 h 2391262"/>
                <a:gd name="connsiteX43" fmla="*/ 2812648 w 7419372"/>
                <a:gd name="connsiteY43" fmla="*/ 451413 h 2391262"/>
                <a:gd name="connsiteX44" fmla="*/ 2882096 w 7419372"/>
                <a:gd name="connsiteY44" fmla="*/ 428263 h 2391262"/>
                <a:gd name="connsiteX45" fmla="*/ 2916820 w 7419372"/>
                <a:gd name="connsiteY45" fmla="*/ 416689 h 2391262"/>
                <a:gd name="connsiteX46" fmla="*/ 2939969 w 7419372"/>
                <a:gd name="connsiteY46" fmla="*/ 393539 h 2391262"/>
                <a:gd name="connsiteX47" fmla="*/ 2986268 w 7419372"/>
                <a:gd name="connsiteY47" fmla="*/ 381965 h 2391262"/>
                <a:gd name="connsiteX48" fmla="*/ 3090440 w 7419372"/>
                <a:gd name="connsiteY48" fmla="*/ 347240 h 2391262"/>
                <a:gd name="connsiteX49" fmla="*/ 3159888 w 7419372"/>
                <a:gd name="connsiteY49" fmla="*/ 324091 h 2391262"/>
                <a:gd name="connsiteX50" fmla="*/ 3194612 w 7419372"/>
                <a:gd name="connsiteY50" fmla="*/ 312516 h 2391262"/>
                <a:gd name="connsiteX51" fmla="*/ 3217762 w 7419372"/>
                <a:gd name="connsiteY51" fmla="*/ 289367 h 2391262"/>
                <a:gd name="connsiteX52" fmla="*/ 3298784 w 7419372"/>
                <a:gd name="connsiteY52" fmla="*/ 277792 h 2391262"/>
                <a:gd name="connsiteX53" fmla="*/ 3333509 w 7419372"/>
                <a:gd name="connsiteY53" fmla="*/ 266218 h 2391262"/>
                <a:gd name="connsiteX54" fmla="*/ 3356658 w 7419372"/>
                <a:gd name="connsiteY54" fmla="*/ 243068 h 2391262"/>
                <a:gd name="connsiteX55" fmla="*/ 3588152 w 7419372"/>
                <a:gd name="connsiteY55" fmla="*/ 266218 h 2391262"/>
                <a:gd name="connsiteX56" fmla="*/ 3634450 w 7419372"/>
                <a:gd name="connsiteY56" fmla="*/ 277792 h 2391262"/>
                <a:gd name="connsiteX57" fmla="*/ 3703898 w 7419372"/>
                <a:gd name="connsiteY57" fmla="*/ 300942 h 2391262"/>
                <a:gd name="connsiteX58" fmla="*/ 3761772 w 7419372"/>
                <a:gd name="connsiteY58" fmla="*/ 347240 h 2391262"/>
                <a:gd name="connsiteX59" fmla="*/ 3808071 w 7419372"/>
                <a:gd name="connsiteY59" fmla="*/ 358815 h 2391262"/>
                <a:gd name="connsiteX60" fmla="*/ 3981691 w 7419372"/>
                <a:gd name="connsiteY60" fmla="*/ 381965 h 2391262"/>
                <a:gd name="connsiteX61" fmla="*/ 4027990 w 7419372"/>
                <a:gd name="connsiteY61" fmla="*/ 393539 h 2391262"/>
                <a:gd name="connsiteX62" fmla="*/ 4062714 w 7419372"/>
                <a:gd name="connsiteY62" fmla="*/ 416689 h 2391262"/>
                <a:gd name="connsiteX63" fmla="*/ 4109012 w 7419372"/>
                <a:gd name="connsiteY63" fmla="*/ 439838 h 2391262"/>
                <a:gd name="connsiteX64" fmla="*/ 4155311 w 7419372"/>
                <a:gd name="connsiteY64" fmla="*/ 451413 h 2391262"/>
                <a:gd name="connsiteX65" fmla="*/ 4224759 w 7419372"/>
                <a:gd name="connsiteY65" fmla="*/ 474562 h 2391262"/>
                <a:gd name="connsiteX66" fmla="*/ 4271058 w 7419372"/>
                <a:gd name="connsiteY66" fmla="*/ 486137 h 2391262"/>
                <a:gd name="connsiteX67" fmla="*/ 4317357 w 7419372"/>
                <a:gd name="connsiteY67" fmla="*/ 509286 h 2391262"/>
                <a:gd name="connsiteX68" fmla="*/ 4375230 w 7419372"/>
                <a:gd name="connsiteY68" fmla="*/ 520861 h 2391262"/>
                <a:gd name="connsiteX69" fmla="*/ 4421529 w 7419372"/>
                <a:gd name="connsiteY69" fmla="*/ 532435 h 2391262"/>
                <a:gd name="connsiteX70" fmla="*/ 4467828 w 7419372"/>
                <a:gd name="connsiteY70" fmla="*/ 555585 h 2391262"/>
                <a:gd name="connsiteX71" fmla="*/ 4583574 w 7419372"/>
                <a:gd name="connsiteY71" fmla="*/ 590309 h 2391262"/>
                <a:gd name="connsiteX72" fmla="*/ 4629873 w 7419372"/>
                <a:gd name="connsiteY72" fmla="*/ 613458 h 2391262"/>
                <a:gd name="connsiteX73" fmla="*/ 4664597 w 7419372"/>
                <a:gd name="connsiteY73" fmla="*/ 625033 h 2391262"/>
                <a:gd name="connsiteX74" fmla="*/ 4699321 w 7419372"/>
                <a:gd name="connsiteY74" fmla="*/ 648182 h 2391262"/>
                <a:gd name="connsiteX75" fmla="*/ 4826643 w 7419372"/>
                <a:gd name="connsiteY75" fmla="*/ 682906 h 2391262"/>
                <a:gd name="connsiteX76" fmla="*/ 4861367 w 7419372"/>
                <a:gd name="connsiteY76" fmla="*/ 694481 h 2391262"/>
                <a:gd name="connsiteX77" fmla="*/ 4919240 w 7419372"/>
                <a:gd name="connsiteY77" fmla="*/ 706056 h 2391262"/>
                <a:gd name="connsiteX78" fmla="*/ 4988688 w 7419372"/>
                <a:gd name="connsiteY78" fmla="*/ 729205 h 2391262"/>
                <a:gd name="connsiteX79" fmla="*/ 5046562 w 7419372"/>
                <a:gd name="connsiteY79" fmla="*/ 740780 h 2391262"/>
                <a:gd name="connsiteX80" fmla="*/ 5081286 w 7419372"/>
                <a:gd name="connsiteY80" fmla="*/ 752354 h 2391262"/>
                <a:gd name="connsiteX81" fmla="*/ 5173883 w 7419372"/>
                <a:gd name="connsiteY81" fmla="*/ 763929 h 2391262"/>
                <a:gd name="connsiteX82" fmla="*/ 5416952 w 7419372"/>
                <a:gd name="connsiteY82" fmla="*/ 787078 h 2391262"/>
                <a:gd name="connsiteX83" fmla="*/ 5497974 w 7419372"/>
                <a:gd name="connsiteY83" fmla="*/ 798653 h 2391262"/>
                <a:gd name="connsiteX84" fmla="*/ 5602146 w 7419372"/>
                <a:gd name="connsiteY84" fmla="*/ 821803 h 2391262"/>
                <a:gd name="connsiteX85" fmla="*/ 5671595 w 7419372"/>
                <a:gd name="connsiteY85" fmla="*/ 833377 h 2391262"/>
                <a:gd name="connsiteX86" fmla="*/ 5706319 w 7419372"/>
                <a:gd name="connsiteY86" fmla="*/ 844952 h 2391262"/>
                <a:gd name="connsiteX87" fmla="*/ 5741043 w 7419372"/>
                <a:gd name="connsiteY87" fmla="*/ 868101 h 2391262"/>
                <a:gd name="connsiteX88" fmla="*/ 5787341 w 7419372"/>
                <a:gd name="connsiteY88" fmla="*/ 879676 h 2391262"/>
                <a:gd name="connsiteX89" fmla="*/ 5856790 w 7419372"/>
                <a:gd name="connsiteY89" fmla="*/ 902825 h 2391262"/>
                <a:gd name="connsiteX90" fmla="*/ 5879939 w 7419372"/>
                <a:gd name="connsiteY90" fmla="*/ 937549 h 2391262"/>
                <a:gd name="connsiteX91" fmla="*/ 5926238 w 7419372"/>
                <a:gd name="connsiteY91" fmla="*/ 949124 h 2391262"/>
                <a:gd name="connsiteX92" fmla="*/ 5960962 w 7419372"/>
                <a:gd name="connsiteY92" fmla="*/ 960699 h 2391262"/>
                <a:gd name="connsiteX93" fmla="*/ 6123007 w 7419372"/>
                <a:gd name="connsiteY93" fmla="*/ 1030147 h 2391262"/>
                <a:gd name="connsiteX94" fmla="*/ 6273478 w 7419372"/>
                <a:gd name="connsiteY94" fmla="*/ 1053296 h 2391262"/>
                <a:gd name="connsiteX95" fmla="*/ 6412374 w 7419372"/>
                <a:gd name="connsiteY95" fmla="*/ 1076446 h 2391262"/>
                <a:gd name="connsiteX96" fmla="*/ 6447098 w 7419372"/>
                <a:gd name="connsiteY96" fmla="*/ 1088020 h 2391262"/>
                <a:gd name="connsiteX97" fmla="*/ 6504972 w 7419372"/>
                <a:gd name="connsiteY97" fmla="*/ 1099595 h 2391262"/>
                <a:gd name="connsiteX98" fmla="*/ 6585995 w 7419372"/>
                <a:gd name="connsiteY98" fmla="*/ 1145894 h 2391262"/>
                <a:gd name="connsiteX99" fmla="*/ 6632293 w 7419372"/>
                <a:gd name="connsiteY99" fmla="*/ 1157468 h 2391262"/>
                <a:gd name="connsiteX100" fmla="*/ 6667017 w 7419372"/>
                <a:gd name="connsiteY100" fmla="*/ 1169043 h 2391262"/>
                <a:gd name="connsiteX101" fmla="*/ 6724891 w 7419372"/>
                <a:gd name="connsiteY101" fmla="*/ 1215342 h 2391262"/>
                <a:gd name="connsiteX102" fmla="*/ 6840638 w 7419372"/>
                <a:gd name="connsiteY102" fmla="*/ 1261640 h 2391262"/>
                <a:gd name="connsiteX103" fmla="*/ 6967959 w 7419372"/>
                <a:gd name="connsiteY103" fmla="*/ 1284790 h 2391262"/>
                <a:gd name="connsiteX104" fmla="*/ 7048982 w 7419372"/>
                <a:gd name="connsiteY104" fmla="*/ 1331089 h 2391262"/>
                <a:gd name="connsiteX105" fmla="*/ 7118430 w 7419372"/>
                <a:gd name="connsiteY105" fmla="*/ 1354238 h 2391262"/>
                <a:gd name="connsiteX106" fmla="*/ 7153154 w 7419372"/>
                <a:gd name="connsiteY106" fmla="*/ 1388962 h 2391262"/>
                <a:gd name="connsiteX107" fmla="*/ 7176303 w 7419372"/>
                <a:gd name="connsiteY107" fmla="*/ 1423686 h 2391262"/>
                <a:gd name="connsiteX108" fmla="*/ 7222602 w 7419372"/>
                <a:gd name="connsiteY108" fmla="*/ 1469985 h 2391262"/>
                <a:gd name="connsiteX109" fmla="*/ 7280476 w 7419372"/>
                <a:gd name="connsiteY109" fmla="*/ 1585732 h 2391262"/>
                <a:gd name="connsiteX110" fmla="*/ 7292050 w 7419372"/>
                <a:gd name="connsiteY110" fmla="*/ 1632030 h 2391262"/>
                <a:gd name="connsiteX111" fmla="*/ 7315200 w 7419372"/>
                <a:gd name="connsiteY111" fmla="*/ 1655180 h 2391262"/>
                <a:gd name="connsiteX112" fmla="*/ 7326774 w 7419372"/>
                <a:gd name="connsiteY112" fmla="*/ 1713053 h 2391262"/>
                <a:gd name="connsiteX113" fmla="*/ 7373073 w 7419372"/>
                <a:gd name="connsiteY113" fmla="*/ 1805651 h 2391262"/>
                <a:gd name="connsiteX114" fmla="*/ 7384648 w 7419372"/>
                <a:gd name="connsiteY114" fmla="*/ 1898248 h 2391262"/>
                <a:gd name="connsiteX115" fmla="*/ 7407797 w 7419372"/>
                <a:gd name="connsiteY115" fmla="*/ 2071868 h 2391262"/>
                <a:gd name="connsiteX116" fmla="*/ 7419372 w 7419372"/>
                <a:gd name="connsiteY116" fmla="*/ 2222339 h 2391262"/>
                <a:gd name="connsiteX117" fmla="*/ 7407797 w 7419372"/>
                <a:gd name="connsiteY117" fmla="*/ 2349661 h 2391262"/>
                <a:gd name="connsiteX118" fmla="*/ 7396222 w 7419372"/>
                <a:gd name="connsiteY118" fmla="*/ 2118167 h 2391262"/>
                <a:gd name="connsiteX119" fmla="*/ 7361498 w 7419372"/>
                <a:gd name="connsiteY119" fmla="*/ 1990846 h 2391262"/>
                <a:gd name="connsiteX120" fmla="*/ 7338349 w 7419372"/>
                <a:gd name="connsiteY120" fmla="*/ 1863524 h 2391262"/>
                <a:gd name="connsiteX121" fmla="*/ 7326774 w 7419372"/>
                <a:gd name="connsiteY121" fmla="*/ 1794076 h 2391262"/>
                <a:gd name="connsiteX122" fmla="*/ 7303625 w 7419372"/>
                <a:gd name="connsiteY122" fmla="*/ 1736203 h 2391262"/>
                <a:gd name="connsiteX123" fmla="*/ 7292050 w 7419372"/>
                <a:gd name="connsiteY123" fmla="*/ 1689904 h 2391262"/>
                <a:gd name="connsiteX124" fmla="*/ 7268901 w 7419372"/>
                <a:gd name="connsiteY124" fmla="*/ 1620456 h 2391262"/>
                <a:gd name="connsiteX125" fmla="*/ 7257326 w 7419372"/>
                <a:gd name="connsiteY125" fmla="*/ 1574157 h 2391262"/>
                <a:gd name="connsiteX126" fmla="*/ 7234177 w 7419372"/>
                <a:gd name="connsiteY126" fmla="*/ 1504709 h 2391262"/>
                <a:gd name="connsiteX127" fmla="*/ 7199453 w 7419372"/>
                <a:gd name="connsiteY127" fmla="*/ 1342663 h 2391262"/>
                <a:gd name="connsiteX128" fmla="*/ 7164729 w 7419372"/>
                <a:gd name="connsiteY128" fmla="*/ 1273215 h 2391262"/>
                <a:gd name="connsiteX129" fmla="*/ 7095281 w 7419372"/>
                <a:gd name="connsiteY129" fmla="*/ 1238491 h 2391262"/>
                <a:gd name="connsiteX130" fmla="*/ 7037407 w 7419372"/>
                <a:gd name="connsiteY130" fmla="*/ 1192192 h 2391262"/>
                <a:gd name="connsiteX131" fmla="*/ 6967959 w 7419372"/>
                <a:gd name="connsiteY131" fmla="*/ 1169043 h 2391262"/>
                <a:gd name="connsiteX132" fmla="*/ 6933235 w 7419372"/>
                <a:gd name="connsiteY132" fmla="*/ 1145894 h 2391262"/>
                <a:gd name="connsiteX133" fmla="*/ 6840638 w 7419372"/>
                <a:gd name="connsiteY133" fmla="*/ 1122744 h 2391262"/>
                <a:gd name="connsiteX134" fmla="*/ 6805914 w 7419372"/>
                <a:gd name="connsiteY134" fmla="*/ 1111170 h 2391262"/>
                <a:gd name="connsiteX135" fmla="*/ 6782764 w 7419372"/>
                <a:gd name="connsiteY135" fmla="*/ 1088020 h 2391262"/>
                <a:gd name="connsiteX136" fmla="*/ 6713316 w 7419372"/>
                <a:gd name="connsiteY136" fmla="*/ 1064871 h 2391262"/>
                <a:gd name="connsiteX137" fmla="*/ 6597569 w 7419372"/>
                <a:gd name="connsiteY137" fmla="*/ 1006997 h 2391262"/>
                <a:gd name="connsiteX138" fmla="*/ 6562845 w 7419372"/>
                <a:gd name="connsiteY138" fmla="*/ 995423 h 2391262"/>
                <a:gd name="connsiteX139" fmla="*/ 6435524 w 7419372"/>
                <a:gd name="connsiteY139" fmla="*/ 937549 h 2391262"/>
                <a:gd name="connsiteX140" fmla="*/ 6435524 w 7419372"/>
                <a:gd name="connsiteY140" fmla="*/ 937549 h 2391262"/>
                <a:gd name="connsiteX141" fmla="*/ 6400800 w 7419372"/>
                <a:gd name="connsiteY141" fmla="*/ 914400 h 2391262"/>
                <a:gd name="connsiteX142" fmla="*/ 6342926 w 7419372"/>
                <a:gd name="connsiteY142" fmla="*/ 902825 h 2391262"/>
                <a:gd name="connsiteX143" fmla="*/ 6192455 w 7419372"/>
                <a:gd name="connsiteY143" fmla="*/ 879676 h 2391262"/>
                <a:gd name="connsiteX144" fmla="*/ 6088283 w 7419372"/>
                <a:gd name="connsiteY144" fmla="*/ 844952 h 2391262"/>
                <a:gd name="connsiteX145" fmla="*/ 6053559 w 7419372"/>
                <a:gd name="connsiteY145" fmla="*/ 833377 h 2391262"/>
                <a:gd name="connsiteX146" fmla="*/ 5984111 w 7419372"/>
                <a:gd name="connsiteY146" fmla="*/ 821803 h 2391262"/>
                <a:gd name="connsiteX147" fmla="*/ 5868364 w 7419372"/>
                <a:gd name="connsiteY147" fmla="*/ 787078 h 2391262"/>
                <a:gd name="connsiteX148" fmla="*/ 5764192 w 7419372"/>
                <a:gd name="connsiteY148" fmla="*/ 740780 h 2391262"/>
                <a:gd name="connsiteX149" fmla="*/ 5694744 w 7419372"/>
                <a:gd name="connsiteY149" fmla="*/ 717630 h 2391262"/>
                <a:gd name="connsiteX150" fmla="*/ 5660020 w 7419372"/>
                <a:gd name="connsiteY150" fmla="*/ 706056 h 2391262"/>
                <a:gd name="connsiteX151" fmla="*/ 5636871 w 7419372"/>
                <a:gd name="connsiteY151" fmla="*/ 682906 h 2391262"/>
                <a:gd name="connsiteX152" fmla="*/ 5602146 w 7419372"/>
                <a:gd name="connsiteY152" fmla="*/ 671332 h 2391262"/>
                <a:gd name="connsiteX153" fmla="*/ 5555848 w 7419372"/>
                <a:gd name="connsiteY153" fmla="*/ 648182 h 2391262"/>
                <a:gd name="connsiteX154" fmla="*/ 5521124 w 7419372"/>
                <a:gd name="connsiteY154" fmla="*/ 625033 h 2391262"/>
                <a:gd name="connsiteX155" fmla="*/ 5451676 w 7419372"/>
                <a:gd name="connsiteY155" fmla="*/ 601884 h 2391262"/>
                <a:gd name="connsiteX156" fmla="*/ 5405377 w 7419372"/>
                <a:gd name="connsiteY156" fmla="*/ 567159 h 2391262"/>
                <a:gd name="connsiteX157" fmla="*/ 5335929 w 7419372"/>
                <a:gd name="connsiteY157" fmla="*/ 544010 h 2391262"/>
                <a:gd name="connsiteX158" fmla="*/ 5301205 w 7419372"/>
                <a:gd name="connsiteY158" fmla="*/ 532435 h 2391262"/>
                <a:gd name="connsiteX159" fmla="*/ 5220182 w 7419372"/>
                <a:gd name="connsiteY159" fmla="*/ 497711 h 2391262"/>
                <a:gd name="connsiteX160" fmla="*/ 5173883 w 7419372"/>
                <a:gd name="connsiteY160" fmla="*/ 474562 h 2391262"/>
                <a:gd name="connsiteX161" fmla="*/ 5116010 w 7419372"/>
                <a:gd name="connsiteY161" fmla="*/ 439838 h 2391262"/>
                <a:gd name="connsiteX162" fmla="*/ 5058136 w 7419372"/>
                <a:gd name="connsiteY162" fmla="*/ 428263 h 2391262"/>
                <a:gd name="connsiteX163" fmla="*/ 5023412 w 7419372"/>
                <a:gd name="connsiteY163" fmla="*/ 416689 h 2391262"/>
                <a:gd name="connsiteX164" fmla="*/ 5000263 w 7419372"/>
                <a:gd name="connsiteY164" fmla="*/ 393539 h 2391262"/>
                <a:gd name="connsiteX165" fmla="*/ 4907665 w 7419372"/>
                <a:gd name="connsiteY165" fmla="*/ 381965 h 2391262"/>
                <a:gd name="connsiteX166" fmla="*/ 4826643 w 7419372"/>
                <a:gd name="connsiteY166" fmla="*/ 370390 h 2391262"/>
                <a:gd name="connsiteX167" fmla="*/ 4699321 w 7419372"/>
                <a:gd name="connsiteY167" fmla="*/ 335666 h 2391262"/>
                <a:gd name="connsiteX168" fmla="*/ 4641448 w 7419372"/>
                <a:gd name="connsiteY168" fmla="*/ 324091 h 2391262"/>
                <a:gd name="connsiteX169" fmla="*/ 4548850 w 7419372"/>
                <a:gd name="connsiteY169" fmla="*/ 312516 h 2391262"/>
                <a:gd name="connsiteX170" fmla="*/ 4514126 w 7419372"/>
                <a:gd name="connsiteY170" fmla="*/ 300942 h 2391262"/>
                <a:gd name="connsiteX171" fmla="*/ 4456253 w 7419372"/>
                <a:gd name="connsiteY171" fmla="*/ 289367 h 2391262"/>
                <a:gd name="connsiteX172" fmla="*/ 4340506 w 7419372"/>
                <a:gd name="connsiteY172" fmla="*/ 254643 h 2391262"/>
                <a:gd name="connsiteX173" fmla="*/ 4282633 w 7419372"/>
                <a:gd name="connsiteY173" fmla="*/ 231494 h 2391262"/>
                <a:gd name="connsiteX174" fmla="*/ 4143736 w 7419372"/>
                <a:gd name="connsiteY174" fmla="*/ 208344 h 2391262"/>
                <a:gd name="connsiteX175" fmla="*/ 4109012 w 7419372"/>
                <a:gd name="connsiteY175" fmla="*/ 196770 h 2391262"/>
                <a:gd name="connsiteX176" fmla="*/ 4085863 w 7419372"/>
                <a:gd name="connsiteY176" fmla="*/ 173620 h 2391262"/>
                <a:gd name="connsiteX177" fmla="*/ 3900668 w 7419372"/>
                <a:gd name="connsiteY177" fmla="*/ 138896 h 2391262"/>
                <a:gd name="connsiteX178" fmla="*/ 3761772 w 7419372"/>
                <a:gd name="connsiteY178" fmla="*/ 104172 h 2391262"/>
                <a:gd name="connsiteX179" fmla="*/ 3715473 w 7419372"/>
                <a:gd name="connsiteY179" fmla="*/ 92597 h 2391262"/>
                <a:gd name="connsiteX180" fmla="*/ 3657600 w 7419372"/>
                <a:gd name="connsiteY180" fmla="*/ 81023 h 2391262"/>
                <a:gd name="connsiteX181" fmla="*/ 3611301 w 7419372"/>
                <a:gd name="connsiteY181" fmla="*/ 57873 h 2391262"/>
                <a:gd name="connsiteX182" fmla="*/ 3576577 w 7419372"/>
                <a:gd name="connsiteY182" fmla="*/ 46299 h 2391262"/>
                <a:gd name="connsiteX183" fmla="*/ 3553428 w 7419372"/>
                <a:gd name="connsiteY183" fmla="*/ 23149 h 2391262"/>
                <a:gd name="connsiteX184" fmla="*/ 3495554 w 7419372"/>
                <a:gd name="connsiteY184" fmla="*/ 11575 h 2391262"/>
                <a:gd name="connsiteX185" fmla="*/ 3460830 w 7419372"/>
                <a:gd name="connsiteY185" fmla="*/ 0 h 2391262"/>
                <a:gd name="connsiteX186" fmla="*/ 3345083 w 7419372"/>
                <a:gd name="connsiteY186" fmla="*/ 23149 h 2391262"/>
                <a:gd name="connsiteX187" fmla="*/ 3298784 w 7419372"/>
                <a:gd name="connsiteY187" fmla="*/ 46299 h 2391262"/>
                <a:gd name="connsiteX188" fmla="*/ 3229336 w 7419372"/>
                <a:gd name="connsiteY188" fmla="*/ 69448 h 2391262"/>
                <a:gd name="connsiteX189" fmla="*/ 3148314 w 7419372"/>
                <a:gd name="connsiteY189" fmla="*/ 104172 h 2391262"/>
                <a:gd name="connsiteX190" fmla="*/ 3009417 w 7419372"/>
                <a:gd name="connsiteY190" fmla="*/ 127322 h 2391262"/>
                <a:gd name="connsiteX191" fmla="*/ 2939969 w 7419372"/>
                <a:gd name="connsiteY191" fmla="*/ 138896 h 2391262"/>
                <a:gd name="connsiteX192" fmla="*/ 2905245 w 7419372"/>
                <a:gd name="connsiteY192" fmla="*/ 162046 h 2391262"/>
                <a:gd name="connsiteX193" fmla="*/ 2801073 w 7419372"/>
                <a:gd name="connsiteY193" fmla="*/ 196770 h 2391262"/>
                <a:gd name="connsiteX194" fmla="*/ 2766349 w 7419372"/>
                <a:gd name="connsiteY194" fmla="*/ 231494 h 2391262"/>
                <a:gd name="connsiteX195" fmla="*/ 2662177 w 7419372"/>
                <a:gd name="connsiteY195" fmla="*/ 300942 h 2391262"/>
                <a:gd name="connsiteX196" fmla="*/ 2581154 w 7419372"/>
                <a:gd name="connsiteY196" fmla="*/ 347240 h 2391262"/>
                <a:gd name="connsiteX197" fmla="*/ 2558005 w 7419372"/>
                <a:gd name="connsiteY197" fmla="*/ 370390 h 2391262"/>
                <a:gd name="connsiteX198" fmla="*/ 2511706 w 7419372"/>
                <a:gd name="connsiteY198" fmla="*/ 381965 h 2391262"/>
                <a:gd name="connsiteX199" fmla="*/ 2419109 w 7419372"/>
                <a:gd name="connsiteY199" fmla="*/ 405114 h 2391262"/>
                <a:gd name="connsiteX200" fmla="*/ 2372810 w 7419372"/>
                <a:gd name="connsiteY200" fmla="*/ 428263 h 2391262"/>
                <a:gd name="connsiteX201" fmla="*/ 2303362 w 7419372"/>
                <a:gd name="connsiteY201" fmla="*/ 439838 h 2391262"/>
                <a:gd name="connsiteX202" fmla="*/ 2257063 w 7419372"/>
                <a:gd name="connsiteY202" fmla="*/ 451413 h 2391262"/>
                <a:gd name="connsiteX203" fmla="*/ 2199190 w 7419372"/>
                <a:gd name="connsiteY203" fmla="*/ 462987 h 2391262"/>
                <a:gd name="connsiteX204" fmla="*/ 2083443 w 7419372"/>
                <a:gd name="connsiteY204" fmla="*/ 497711 h 2391262"/>
                <a:gd name="connsiteX205" fmla="*/ 1990845 w 7419372"/>
                <a:gd name="connsiteY205" fmla="*/ 509286 h 2391262"/>
                <a:gd name="connsiteX206" fmla="*/ 1828800 w 7419372"/>
                <a:gd name="connsiteY206" fmla="*/ 532435 h 2391262"/>
                <a:gd name="connsiteX207" fmla="*/ 1759352 w 7419372"/>
                <a:gd name="connsiteY207" fmla="*/ 555585 h 2391262"/>
                <a:gd name="connsiteX208" fmla="*/ 1632030 w 7419372"/>
                <a:gd name="connsiteY208" fmla="*/ 578734 h 2391262"/>
                <a:gd name="connsiteX209" fmla="*/ 1585731 w 7419372"/>
                <a:gd name="connsiteY209" fmla="*/ 590309 h 2391262"/>
                <a:gd name="connsiteX210" fmla="*/ 1539433 w 7419372"/>
                <a:gd name="connsiteY210" fmla="*/ 613458 h 2391262"/>
                <a:gd name="connsiteX211" fmla="*/ 1469984 w 7419372"/>
                <a:gd name="connsiteY211" fmla="*/ 636608 h 2391262"/>
                <a:gd name="connsiteX212" fmla="*/ 1388962 w 7419372"/>
                <a:gd name="connsiteY212" fmla="*/ 682906 h 2391262"/>
                <a:gd name="connsiteX213" fmla="*/ 1342663 w 7419372"/>
                <a:gd name="connsiteY213" fmla="*/ 694481 h 2391262"/>
                <a:gd name="connsiteX214" fmla="*/ 1238491 w 7419372"/>
                <a:gd name="connsiteY214" fmla="*/ 717630 h 2391262"/>
                <a:gd name="connsiteX215" fmla="*/ 1192192 w 7419372"/>
                <a:gd name="connsiteY215" fmla="*/ 740780 h 2391262"/>
                <a:gd name="connsiteX216" fmla="*/ 1157468 w 7419372"/>
                <a:gd name="connsiteY216" fmla="*/ 752354 h 2391262"/>
                <a:gd name="connsiteX217" fmla="*/ 1122744 w 7419372"/>
                <a:gd name="connsiteY217" fmla="*/ 775504 h 2391262"/>
                <a:gd name="connsiteX218" fmla="*/ 1076445 w 7419372"/>
                <a:gd name="connsiteY218" fmla="*/ 787078 h 2391262"/>
                <a:gd name="connsiteX219" fmla="*/ 1041721 w 7419372"/>
                <a:gd name="connsiteY219" fmla="*/ 798653 h 2391262"/>
                <a:gd name="connsiteX220" fmla="*/ 995422 w 7419372"/>
                <a:gd name="connsiteY220" fmla="*/ 810228 h 2391262"/>
                <a:gd name="connsiteX221" fmla="*/ 891250 w 7419372"/>
                <a:gd name="connsiteY221" fmla="*/ 844952 h 2391262"/>
                <a:gd name="connsiteX222" fmla="*/ 856526 w 7419372"/>
                <a:gd name="connsiteY222" fmla="*/ 856527 h 2391262"/>
                <a:gd name="connsiteX223" fmla="*/ 821802 w 7419372"/>
                <a:gd name="connsiteY223" fmla="*/ 868101 h 2391262"/>
                <a:gd name="connsiteX224" fmla="*/ 787078 w 7419372"/>
                <a:gd name="connsiteY224" fmla="*/ 891251 h 2391262"/>
                <a:gd name="connsiteX225" fmla="*/ 717630 w 7419372"/>
                <a:gd name="connsiteY225" fmla="*/ 914400 h 2391262"/>
                <a:gd name="connsiteX226" fmla="*/ 682906 w 7419372"/>
                <a:gd name="connsiteY226" fmla="*/ 925975 h 2391262"/>
                <a:gd name="connsiteX227" fmla="*/ 601883 w 7419372"/>
                <a:gd name="connsiteY227" fmla="*/ 949124 h 2391262"/>
                <a:gd name="connsiteX228" fmla="*/ 567159 w 7419372"/>
                <a:gd name="connsiteY228" fmla="*/ 972273 h 2391262"/>
                <a:gd name="connsiteX229" fmla="*/ 486136 w 7419372"/>
                <a:gd name="connsiteY229" fmla="*/ 1030147 h 2391262"/>
                <a:gd name="connsiteX230" fmla="*/ 416688 w 7419372"/>
                <a:gd name="connsiteY230" fmla="*/ 1053296 h 2391262"/>
                <a:gd name="connsiteX231" fmla="*/ 393539 w 7419372"/>
                <a:gd name="connsiteY231" fmla="*/ 1076446 h 2391262"/>
                <a:gd name="connsiteX232" fmla="*/ 266217 w 7419372"/>
                <a:gd name="connsiteY232" fmla="*/ 1122744 h 2391262"/>
                <a:gd name="connsiteX233" fmla="*/ 231493 w 7419372"/>
                <a:gd name="connsiteY233" fmla="*/ 1134319 h 2391262"/>
                <a:gd name="connsiteX234" fmla="*/ 127321 w 7419372"/>
                <a:gd name="connsiteY234" fmla="*/ 1215342 h 2391262"/>
                <a:gd name="connsiteX235" fmla="*/ 104172 w 7419372"/>
                <a:gd name="connsiteY235" fmla="*/ 1261640 h 2391262"/>
                <a:gd name="connsiteX236" fmla="*/ 92597 w 7419372"/>
                <a:gd name="connsiteY236" fmla="*/ 1331089 h 2391262"/>
                <a:gd name="connsiteX237" fmla="*/ 69448 w 7419372"/>
                <a:gd name="connsiteY237" fmla="*/ 1377387 h 2391262"/>
                <a:gd name="connsiteX238" fmla="*/ 57873 w 7419372"/>
                <a:gd name="connsiteY238" fmla="*/ 1446835 h 2391262"/>
                <a:gd name="connsiteX239" fmla="*/ 46298 w 7419372"/>
                <a:gd name="connsiteY239" fmla="*/ 1481559 h 2391262"/>
                <a:gd name="connsiteX240" fmla="*/ 34724 w 7419372"/>
                <a:gd name="connsiteY240" fmla="*/ 1551008 h 2391262"/>
                <a:gd name="connsiteX241" fmla="*/ 23149 w 7419372"/>
                <a:gd name="connsiteY241" fmla="*/ 1759352 h 2391262"/>
                <a:gd name="connsiteX242" fmla="*/ 0 w 7419372"/>
                <a:gd name="connsiteY242" fmla="*/ 1851949 h 2391262"/>
                <a:gd name="connsiteX243" fmla="*/ 23149 w 7419372"/>
                <a:gd name="connsiteY243" fmla="*/ 2141316 h 2391262"/>
                <a:gd name="connsiteX244" fmla="*/ 34724 w 7419372"/>
                <a:gd name="connsiteY244" fmla="*/ 2176040 h 2391262"/>
                <a:gd name="connsiteX245" fmla="*/ 69448 w 7419372"/>
                <a:gd name="connsiteY245" fmla="*/ 2187615 h 2391262"/>
                <a:gd name="connsiteX246" fmla="*/ 138896 w 7419372"/>
                <a:gd name="connsiteY246" fmla="*/ 2152891 h 2391262"/>
                <a:gd name="connsiteX247" fmla="*/ 208344 w 7419372"/>
                <a:gd name="connsiteY247" fmla="*/ 2129742 h 2391262"/>
                <a:gd name="connsiteX248" fmla="*/ 243068 w 7419372"/>
                <a:gd name="connsiteY248" fmla="*/ 2118167 h 2391262"/>
                <a:gd name="connsiteX249" fmla="*/ 219919 w 7419372"/>
                <a:gd name="connsiteY249" fmla="*/ 2095018 h 2391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</a:cxnLst>
              <a:rect l="l" t="t" r="r" b="b"/>
              <a:pathLst>
                <a:path w="7419372" h="2391262">
                  <a:moveTo>
                    <a:pt x="219919" y="2095018"/>
                  </a:moveTo>
                  <a:cubicBezTo>
                    <a:pt x="227635" y="2083443"/>
                    <a:pt x="236847" y="2072736"/>
                    <a:pt x="243068" y="2060294"/>
                  </a:cubicBezTo>
                  <a:cubicBezTo>
                    <a:pt x="248524" y="2049381"/>
                    <a:pt x="254101" y="2037759"/>
                    <a:pt x="254643" y="2025570"/>
                  </a:cubicBezTo>
                  <a:cubicBezTo>
                    <a:pt x="261840" y="1863638"/>
                    <a:pt x="261307" y="1701450"/>
                    <a:pt x="266217" y="1539433"/>
                  </a:cubicBezTo>
                  <a:cubicBezTo>
                    <a:pt x="269024" y="1446798"/>
                    <a:pt x="271189" y="1354082"/>
                    <a:pt x="277792" y="1261640"/>
                  </a:cubicBezTo>
                  <a:cubicBezTo>
                    <a:pt x="278925" y="1245773"/>
                    <a:pt x="280543" y="1228578"/>
                    <a:pt x="289367" y="1215342"/>
                  </a:cubicBezTo>
                  <a:cubicBezTo>
                    <a:pt x="297084" y="1203767"/>
                    <a:pt x="311648" y="1198413"/>
                    <a:pt x="324091" y="1192192"/>
                  </a:cubicBezTo>
                  <a:cubicBezTo>
                    <a:pt x="335004" y="1186736"/>
                    <a:pt x="347084" y="1183970"/>
                    <a:pt x="358815" y="1180618"/>
                  </a:cubicBezTo>
                  <a:cubicBezTo>
                    <a:pt x="376123" y="1175673"/>
                    <a:pt x="421336" y="1166719"/>
                    <a:pt x="439838" y="1157468"/>
                  </a:cubicBezTo>
                  <a:cubicBezTo>
                    <a:pt x="452280" y="1151247"/>
                    <a:pt x="461537" y="1139203"/>
                    <a:pt x="474562" y="1134319"/>
                  </a:cubicBezTo>
                  <a:cubicBezTo>
                    <a:pt x="492982" y="1127411"/>
                    <a:pt x="513079" y="1126263"/>
                    <a:pt x="532435" y="1122744"/>
                  </a:cubicBezTo>
                  <a:cubicBezTo>
                    <a:pt x="551044" y="1119361"/>
                    <a:pt x="637755" y="1106196"/>
                    <a:pt x="659757" y="1099595"/>
                  </a:cubicBezTo>
                  <a:cubicBezTo>
                    <a:pt x="679658" y="1093625"/>
                    <a:pt x="698176" y="1083741"/>
                    <a:pt x="717630" y="1076446"/>
                  </a:cubicBezTo>
                  <a:cubicBezTo>
                    <a:pt x="750843" y="1063991"/>
                    <a:pt x="762165" y="1062418"/>
                    <a:pt x="798653" y="1053296"/>
                  </a:cubicBezTo>
                  <a:cubicBezTo>
                    <a:pt x="810228" y="1041721"/>
                    <a:pt x="819165" y="1026693"/>
                    <a:pt x="833377" y="1018572"/>
                  </a:cubicBezTo>
                  <a:cubicBezTo>
                    <a:pt x="847189" y="1010679"/>
                    <a:pt x="864380" y="1011367"/>
                    <a:pt x="879676" y="1006997"/>
                  </a:cubicBezTo>
                  <a:cubicBezTo>
                    <a:pt x="931148" y="992291"/>
                    <a:pt x="900404" y="995907"/>
                    <a:pt x="960698" y="983848"/>
                  </a:cubicBezTo>
                  <a:cubicBezTo>
                    <a:pt x="983711" y="979245"/>
                    <a:pt x="1007236" y="977364"/>
                    <a:pt x="1030146" y="972273"/>
                  </a:cubicBezTo>
                  <a:cubicBezTo>
                    <a:pt x="1042056" y="969626"/>
                    <a:pt x="1053034" y="963658"/>
                    <a:pt x="1064871" y="960699"/>
                  </a:cubicBezTo>
                  <a:cubicBezTo>
                    <a:pt x="1083957" y="955928"/>
                    <a:pt x="1103658" y="953896"/>
                    <a:pt x="1122744" y="949124"/>
                  </a:cubicBezTo>
                  <a:cubicBezTo>
                    <a:pt x="1134580" y="946165"/>
                    <a:pt x="1145631" y="940508"/>
                    <a:pt x="1157468" y="937549"/>
                  </a:cubicBezTo>
                  <a:cubicBezTo>
                    <a:pt x="1176554" y="932778"/>
                    <a:pt x="1196050" y="929833"/>
                    <a:pt x="1215341" y="925975"/>
                  </a:cubicBezTo>
                  <a:cubicBezTo>
                    <a:pt x="1339246" y="876412"/>
                    <a:pt x="1202749" y="926230"/>
                    <a:pt x="1342663" y="891251"/>
                  </a:cubicBezTo>
                  <a:cubicBezTo>
                    <a:pt x="1366336" y="885333"/>
                    <a:pt x="1388438" y="874019"/>
                    <a:pt x="1412111" y="868101"/>
                  </a:cubicBezTo>
                  <a:cubicBezTo>
                    <a:pt x="1427544" y="864243"/>
                    <a:pt x="1443173" y="861098"/>
                    <a:pt x="1458410" y="856527"/>
                  </a:cubicBezTo>
                  <a:cubicBezTo>
                    <a:pt x="1481783" y="849515"/>
                    <a:pt x="1503788" y="837388"/>
                    <a:pt x="1527858" y="833377"/>
                  </a:cubicBezTo>
                  <a:cubicBezTo>
                    <a:pt x="1558828" y="828216"/>
                    <a:pt x="1622815" y="818319"/>
                    <a:pt x="1655179" y="810228"/>
                  </a:cubicBezTo>
                  <a:cubicBezTo>
                    <a:pt x="1682429" y="803415"/>
                    <a:pt x="1708952" y="793890"/>
                    <a:pt x="1736202" y="787078"/>
                  </a:cubicBezTo>
                  <a:cubicBezTo>
                    <a:pt x="1785836" y="774669"/>
                    <a:pt x="1811952" y="774244"/>
                    <a:pt x="1863524" y="763929"/>
                  </a:cubicBezTo>
                  <a:cubicBezTo>
                    <a:pt x="1999946" y="736644"/>
                    <a:pt x="1784902" y="770199"/>
                    <a:pt x="1990845" y="740780"/>
                  </a:cubicBezTo>
                  <a:cubicBezTo>
                    <a:pt x="2075385" y="712599"/>
                    <a:pt x="2036620" y="723548"/>
                    <a:pt x="2106592" y="706056"/>
                  </a:cubicBezTo>
                  <a:cubicBezTo>
                    <a:pt x="2125883" y="694481"/>
                    <a:pt x="2143577" y="679687"/>
                    <a:pt x="2164465" y="671332"/>
                  </a:cubicBezTo>
                  <a:cubicBezTo>
                    <a:pt x="2182731" y="664025"/>
                    <a:pt x="2203253" y="664529"/>
                    <a:pt x="2222339" y="659757"/>
                  </a:cubicBezTo>
                  <a:cubicBezTo>
                    <a:pt x="2234176" y="656798"/>
                    <a:pt x="2245488" y="652040"/>
                    <a:pt x="2257063" y="648182"/>
                  </a:cubicBezTo>
                  <a:cubicBezTo>
                    <a:pt x="2272496" y="636607"/>
                    <a:pt x="2286107" y="622085"/>
                    <a:pt x="2303362" y="613458"/>
                  </a:cubicBezTo>
                  <a:cubicBezTo>
                    <a:pt x="2325187" y="602545"/>
                    <a:pt x="2349661" y="598025"/>
                    <a:pt x="2372810" y="590309"/>
                  </a:cubicBezTo>
                  <a:lnTo>
                    <a:pt x="2407534" y="578734"/>
                  </a:lnTo>
                  <a:lnTo>
                    <a:pt x="2442258" y="567159"/>
                  </a:lnTo>
                  <a:cubicBezTo>
                    <a:pt x="2469774" y="557987"/>
                    <a:pt x="2494221" y="548854"/>
                    <a:pt x="2523281" y="544010"/>
                  </a:cubicBezTo>
                  <a:cubicBezTo>
                    <a:pt x="2553964" y="538896"/>
                    <a:pt x="2585195" y="537549"/>
                    <a:pt x="2615878" y="532435"/>
                  </a:cubicBezTo>
                  <a:cubicBezTo>
                    <a:pt x="2631903" y="529764"/>
                    <a:pt x="2679383" y="516794"/>
                    <a:pt x="2696901" y="509286"/>
                  </a:cubicBezTo>
                  <a:cubicBezTo>
                    <a:pt x="2712760" y="502489"/>
                    <a:pt x="2727341" y="492934"/>
                    <a:pt x="2743200" y="486137"/>
                  </a:cubicBezTo>
                  <a:cubicBezTo>
                    <a:pt x="2754414" y="481331"/>
                    <a:pt x="2767011" y="480018"/>
                    <a:pt x="2777924" y="474562"/>
                  </a:cubicBezTo>
                  <a:cubicBezTo>
                    <a:pt x="2790366" y="468341"/>
                    <a:pt x="2799936" y="457063"/>
                    <a:pt x="2812648" y="451413"/>
                  </a:cubicBezTo>
                  <a:cubicBezTo>
                    <a:pt x="2834946" y="441503"/>
                    <a:pt x="2858947" y="435979"/>
                    <a:pt x="2882096" y="428263"/>
                  </a:cubicBezTo>
                  <a:lnTo>
                    <a:pt x="2916820" y="416689"/>
                  </a:lnTo>
                  <a:cubicBezTo>
                    <a:pt x="2924536" y="408972"/>
                    <a:pt x="2930208" y="398419"/>
                    <a:pt x="2939969" y="393539"/>
                  </a:cubicBezTo>
                  <a:cubicBezTo>
                    <a:pt x="2954197" y="386425"/>
                    <a:pt x="2971064" y="386643"/>
                    <a:pt x="2986268" y="381965"/>
                  </a:cubicBezTo>
                  <a:cubicBezTo>
                    <a:pt x="3021252" y="371201"/>
                    <a:pt x="3055716" y="358815"/>
                    <a:pt x="3090440" y="347240"/>
                  </a:cubicBezTo>
                  <a:lnTo>
                    <a:pt x="3159888" y="324091"/>
                  </a:lnTo>
                  <a:lnTo>
                    <a:pt x="3194612" y="312516"/>
                  </a:lnTo>
                  <a:cubicBezTo>
                    <a:pt x="3202329" y="304800"/>
                    <a:pt x="3207409" y="292818"/>
                    <a:pt x="3217762" y="289367"/>
                  </a:cubicBezTo>
                  <a:cubicBezTo>
                    <a:pt x="3243644" y="280740"/>
                    <a:pt x="3272032" y="283142"/>
                    <a:pt x="3298784" y="277792"/>
                  </a:cubicBezTo>
                  <a:cubicBezTo>
                    <a:pt x="3310748" y="275399"/>
                    <a:pt x="3321934" y="270076"/>
                    <a:pt x="3333509" y="266218"/>
                  </a:cubicBezTo>
                  <a:cubicBezTo>
                    <a:pt x="3341225" y="258501"/>
                    <a:pt x="3345760" y="243642"/>
                    <a:pt x="3356658" y="243068"/>
                  </a:cubicBezTo>
                  <a:cubicBezTo>
                    <a:pt x="3570353" y="231821"/>
                    <a:pt x="3490215" y="238236"/>
                    <a:pt x="3588152" y="266218"/>
                  </a:cubicBezTo>
                  <a:cubicBezTo>
                    <a:pt x="3603448" y="270588"/>
                    <a:pt x="3619213" y="273221"/>
                    <a:pt x="3634450" y="277792"/>
                  </a:cubicBezTo>
                  <a:cubicBezTo>
                    <a:pt x="3657822" y="284804"/>
                    <a:pt x="3703898" y="300942"/>
                    <a:pt x="3703898" y="300942"/>
                  </a:cubicBezTo>
                  <a:cubicBezTo>
                    <a:pt x="3722566" y="319609"/>
                    <a:pt x="3736220" y="336289"/>
                    <a:pt x="3761772" y="347240"/>
                  </a:cubicBezTo>
                  <a:cubicBezTo>
                    <a:pt x="3776394" y="353506"/>
                    <a:pt x="3792542" y="355364"/>
                    <a:pt x="3808071" y="358815"/>
                  </a:cubicBezTo>
                  <a:cubicBezTo>
                    <a:pt x="3886531" y="376251"/>
                    <a:pt x="3880731" y="371869"/>
                    <a:pt x="3981691" y="381965"/>
                  </a:cubicBezTo>
                  <a:cubicBezTo>
                    <a:pt x="3997124" y="385823"/>
                    <a:pt x="4013368" y="387273"/>
                    <a:pt x="4027990" y="393539"/>
                  </a:cubicBezTo>
                  <a:cubicBezTo>
                    <a:pt x="4040776" y="399019"/>
                    <a:pt x="4050636" y="409787"/>
                    <a:pt x="4062714" y="416689"/>
                  </a:cubicBezTo>
                  <a:cubicBezTo>
                    <a:pt x="4077695" y="425250"/>
                    <a:pt x="4092856" y="433780"/>
                    <a:pt x="4109012" y="439838"/>
                  </a:cubicBezTo>
                  <a:cubicBezTo>
                    <a:pt x="4123907" y="445424"/>
                    <a:pt x="4140074" y="446842"/>
                    <a:pt x="4155311" y="451413"/>
                  </a:cubicBezTo>
                  <a:cubicBezTo>
                    <a:pt x="4178683" y="458425"/>
                    <a:pt x="4201086" y="468644"/>
                    <a:pt x="4224759" y="474562"/>
                  </a:cubicBezTo>
                  <a:cubicBezTo>
                    <a:pt x="4240192" y="478420"/>
                    <a:pt x="4256163" y="480551"/>
                    <a:pt x="4271058" y="486137"/>
                  </a:cubicBezTo>
                  <a:cubicBezTo>
                    <a:pt x="4287214" y="492195"/>
                    <a:pt x="4300988" y="503830"/>
                    <a:pt x="4317357" y="509286"/>
                  </a:cubicBezTo>
                  <a:cubicBezTo>
                    <a:pt x="4336021" y="515507"/>
                    <a:pt x="4356025" y="516593"/>
                    <a:pt x="4375230" y="520861"/>
                  </a:cubicBezTo>
                  <a:cubicBezTo>
                    <a:pt x="4390759" y="524312"/>
                    <a:pt x="4406096" y="528577"/>
                    <a:pt x="4421529" y="532435"/>
                  </a:cubicBezTo>
                  <a:cubicBezTo>
                    <a:pt x="4436962" y="540152"/>
                    <a:pt x="4451672" y="549526"/>
                    <a:pt x="4467828" y="555585"/>
                  </a:cubicBezTo>
                  <a:cubicBezTo>
                    <a:pt x="4534303" y="580513"/>
                    <a:pt x="4504397" y="550721"/>
                    <a:pt x="4583574" y="590309"/>
                  </a:cubicBezTo>
                  <a:cubicBezTo>
                    <a:pt x="4599007" y="598025"/>
                    <a:pt x="4614014" y="606661"/>
                    <a:pt x="4629873" y="613458"/>
                  </a:cubicBezTo>
                  <a:cubicBezTo>
                    <a:pt x="4641087" y="618264"/>
                    <a:pt x="4653684" y="619577"/>
                    <a:pt x="4664597" y="625033"/>
                  </a:cubicBezTo>
                  <a:cubicBezTo>
                    <a:pt x="4677039" y="631254"/>
                    <a:pt x="4686609" y="642532"/>
                    <a:pt x="4699321" y="648182"/>
                  </a:cubicBezTo>
                  <a:cubicBezTo>
                    <a:pt x="4763182" y="676565"/>
                    <a:pt x="4764393" y="667344"/>
                    <a:pt x="4826643" y="682906"/>
                  </a:cubicBezTo>
                  <a:cubicBezTo>
                    <a:pt x="4838480" y="685865"/>
                    <a:pt x="4849531" y="691522"/>
                    <a:pt x="4861367" y="694481"/>
                  </a:cubicBezTo>
                  <a:cubicBezTo>
                    <a:pt x="4880453" y="699253"/>
                    <a:pt x="4900260" y="700880"/>
                    <a:pt x="4919240" y="706056"/>
                  </a:cubicBezTo>
                  <a:cubicBezTo>
                    <a:pt x="4942782" y="712476"/>
                    <a:pt x="4964760" y="724419"/>
                    <a:pt x="4988688" y="729205"/>
                  </a:cubicBezTo>
                  <a:cubicBezTo>
                    <a:pt x="5007979" y="733063"/>
                    <a:pt x="5027476" y="736009"/>
                    <a:pt x="5046562" y="740780"/>
                  </a:cubicBezTo>
                  <a:cubicBezTo>
                    <a:pt x="5058398" y="743739"/>
                    <a:pt x="5069282" y="750171"/>
                    <a:pt x="5081286" y="752354"/>
                  </a:cubicBezTo>
                  <a:cubicBezTo>
                    <a:pt x="5111890" y="757918"/>
                    <a:pt x="5142942" y="760728"/>
                    <a:pt x="5173883" y="763929"/>
                  </a:cubicBezTo>
                  <a:cubicBezTo>
                    <a:pt x="5254841" y="772304"/>
                    <a:pt x="5336380" y="775567"/>
                    <a:pt x="5416952" y="787078"/>
                  </a:cubicBezTo>
                  <a:cubicBezTo>
                    <a:pt x="5443959" y="790936"/>
                    <a:pt x="5471064" y="794168"/>
                    <a:pt x="5497974" y="798653"/>
                  </a:cubicBezTo>
                  <a:cubicBezTo>
                    <a:pt x="5619316" y="818877"/>
                    <a:pt x="5498055" y="800985"/>
                    <a:pt x="5602146" y="821803"/>
                  </a:cubicBezTo>
                  <a:cubicBezTo>
                    <a:pt x="5625159" y="826406"/>
                    <a:pt x="5648445" y="829519"/>
                    <a:pt x="5671595" y="833377"/>
                  </a:cubicBezTo>
                  <a:cubicBezTo>
                    <a:pt x="5683170" y="837235"/>
                    <a:pt x="5695406" y="839496"/>
                    <a:pt x="5706319" y="844952"/>
                  </a:cubicBezTo>
                  <a:cubicBezTo>
                    <a:pt x="5718761" y="851173"/>
                    <a:pt x="5728257" y="862621"/>
                    <a:pt x="5741043" y="868101"/>
                  </a:cubicBezTo>
                  <a:cubicBezTo>
                    <a:pt x="5755664" y="874367"/>
                    <a:pt x="5772104" y="875105"/>
                    <a:pt x="5787341" y="879676"/>
                  </a:cubicBezTo>
                  <a:cubicBezTo>
                    <a:pt x="5810714" y="886688"/>
                    <a:pt x="5856790" y="902825"/>
                    <a:pt x="5856790" y="902825"/>
                  </a:cubicBezTo>
                  <a:cubicBezTo>
                    <a:pt x="5864506" y="914400"/>
                    <a:pt x="5868364" y="929833"/>
                    <a:pt x="5879939" y="937549"/>
                  </a:cubicBezTo>
                  <a:cubicBezTo>
                    <a:pt x="5893175" y="946373"/>
                    <a:pt x="5910942" y="944754"/>
                    <a:pt x="5926238" y="949124"/>
                  </a:cubicBezTo>
                  <a:cubicBezTo>
                    <a:pt x="5937969" y="952476"/>
                    <a:pt x="5949855" y="955650"/>
                    <a:pt x="5960962" y="960699"/>
                  </a:cubicBezTo>
                  <a:cubicBezTo>
                    <a:pt x="6003753" y="980150"/>
                    <a:pt x="6071473" y="1022785"/>
                    <a:pt x="6123007" y="1030147"/>
                  </a:cubicBezTo>
                  <a:cubicBezTo>
                    <a:pt x="6227263" y="1045041"/>
                    <a:pt x="6177119" y="1037237"/>
                    <a:pt x="6273478" y="1053296"/>
                  </a:cubicBezTo>
                  <a:cubicBezTo>
                    <a:pt x="6354882" y="1080431"/>
                    <a:pt x="6257316" y="1050603"/>
                    <a:pt x="6412374" y="1076446"/>
                  </a:cubicBezTo>
                  <a:cubicBezTo>
                    <a:pt x="6424409" y="1078452"/>
                    <a:pt x="6435262" y="1085061"/>
                    <a:pt x="6447098" y="1088020"/>
                  </a:cubicBezTo>
                  <a:cubicBezTo>
                    <a:pt x="6466184" y="1092791"/>
                    <a:pt x="6485681" y="1095737"/>
                    <a:pt x="6504972" y="1099595"/>
                  </a:cubicBezTo>
                  <a:cubicBezTo>
                    <a:pt x="6533754" y="1118783"/>
                    <a:pt x="6552431" y="1133308"/>
                    <a:pt x="6585995" y="1145894"/>
                  </a:cubicBezTo>
                  <a:cubicBezTo>
                    <a:pt x="6600890" y="1151480"/>
                    <a:pt x="6616997" y="1153098"/>
                    <a:pt x="6632293" y="1157468"/>
                  </a:cubicBezTo>
                  <a:cubicBezTo>
                    <a:pt x="6644024" y="1160820"/>
                    <a:pt x="6655442" y="1165185"/>
                    <a:pt x="6667017" y="1169043"/>
                  </a:cubicBezTo>
                  <a:cubicBezTo>
                    <a:pt x="6686308" y="1184476"/>
                    <a:pt x="6704335" y="1201638"/>
                    <a:pt x="6724891" y="1215342"/>
                  </a:cubicBezTo>
                  <a:cubicBezTo>
                    <a:pt x="6752689" y="1233874"/>
                    <a:pt x="6811851" y="1254997"/>
                    <a:pt x="6840638" y="1261640"/>
                  </a:cubicBezTo>
                  <a:cubicBezTo>
                    <a:pt x="6888243" y="1272626"/>
                    <a:pt x="6923862" y="1268254"/>
                    <a:pt x="6967959" y="1284790"/>
                  </a:cubicBezTo>
                  <a:cubicBezTo>
                    <a:pt x="7115784" y="1340224"/>
                    <a:pt x="6928080" y="1277354"/>
                    <a:pt x="7048982" y="1331089"/>
                  </a:cubicBezTo>
                  <a:cubicBezTo>
                    <a:pt x="7071280" y="1340999"/>
                    <a:pt x="7118430" y="1354238"/>
                    <a:pt x="7118430" y="1354238"/>
                  </a:cubicBezTo>
                  <a:cubicBezTo>
                    <a:pt x="7130005" y="1365813"/>
                    <a:pt x="7142675" y="1376387"/>
                    <a:pt x="7153154" y="1388962"/>
                  </a:cubicBezTo>
                  <a:cubicBezTo>
                    <a:pt x="7162060" y="1399649"/>
                    <a:pt x="7167250" y="1413124"/>
                    <a:pt x="7176303" y="1423686"/>
                  </a:cubicBezTo>
                  <a:cubicBezTo>
                    <a:pt x="7190507" y="1440257"/>
                    <a:pt x="7222602" y="1469985"/>
                    <a:pt x="7222602" y="1469985"/>
                  </a:cubicBezTo>
                  <a:cubicBezTo>
                    <a:pt x="7251853" y="1557734"/>
                    <a:pt x="7231111" y="1519912"/>
                    <a:pt x="7280476" y="1585732"/>
                  </a:cubicBezTo>
                  <a:cubicBezTo>
                    <a:pt x="7284334" y="1601165"/>
                    <a:pt x="7284936" y="1617802"/>
                    <a:pt x="7292050" y="1632030"/>
                  </a:cubicBezTo>
                  <a:cubicBezTo>
                    <a:pt x="7296930" y="1641791"/>
                    <a:pt x="7310901" y="1645149"/>
                    <a:pt x="7315200" y="1655180"/>
                  </a:cubicBezTo>
                  <a:cubicBezTo>
                    <a:pt x="7322950" y="1673262"/>
                    <a:pt x="7319712" y="1694691"/>
                    <a:pt x="7326774" y="1713053"/>
                  </a:cubicBezTo>
                  <a:cubicBezTo>
                    <a:pt x="7339162" y="1745262"/>
                    <a:pt x="7373073" y="1805651"/>
                    <a:pt x="7373073" y="1805651"/>
                  </a:cubicBezTo>
                  <a:cubicBezTo>
                    <a:pt x="7376931" y="1836517"/>
                    <a:pt x="7381553" y="1867296"/>
                    <a:pt x="7384648" y="1898248"/>
                  </a:cubicBezTo>
                  <a:cubicBezTo>
                    <a:pt x="7400832" y="2060094"/>
                    <a:pt x="7380585" y="1990235"/>
                    <a:pt x="7407797" y="2071868"/>
                  </a:cubicBezTo>
                  <a:cubicBezTo>
                    <a:pt x="7411655" y="2122025"/>
                    <a:pt x="7419372" y="2172034"/>
                    <a:pt x="7419372" y="2222339"/>
                  </a:cubicBezTo>
                  <a:cubicBezTo>
                    <a:pt x="7419372" y="2264955"/>
                    <a:pt x="7417042" y="2391262"/>
                    <a:pt x="7407797" y="2349661"/>
                  </a:cubicBezTo>
                  <a:cubicBezTo>
                    <a:pt x="7391036" y="2274240"/>
                    <a:pt x="7402148" y="2195201"/>
                    <a:pt x="7396222" y="2118167"/>
                  </a:cubicBezTo>
                  <a:cubicBezTo>
                    <a:pt x="7391225" y="2053205"/>
                    <a:pt x="7384518" y="2048393"/>
                    <a:pt x="7361498" y="1990846"/>
                  </a:cubicBezTo>
                  <a:cubicBezTo>
                    <a:pt x="7332080" y="1784908"/>
                    <a:pt x="7365634" y="1999945"/>
                    <a:pt x="7338349" y="1863524"/>
                  </a:cubicBezTo>
                  <a:cubicBezTo>
                    <a:pt x="7333746" y="1840511"/>
                    <a:pt x="7332949" y="1816718"/>
                    <a:pt x="7326774" y="1794076"/>
                  </a:cubicBezTo>
                  <a:cubicBezTo>
                    <a:pt x="7321307" y="1774031"/>
                    <a:pt x="7310195" y="1755914"/>
                    <a:pt x="7303625" y="1736203"/>
                  </a:cubicBezTo>
                  <a:cubicBezTo>
                    <a:pt x="7298594" y="1721111"/>
                    <a:pt x="7296621" y="1705141"/>
                    <a:pt x="7292050" y="1689904"/>
                  </a:cubicBezTo>
                  <a:cubicBezTo>
                    <a:pt x="7285038" y="1666532"/>
                    <a:pt x="7274819" y="1644129"/>
                    <a:pt x="7268901" y="1620456"/>
                  </a:cubicBezTo>
                  <a:cubicBezTo>
                    <a:pt x="7265043" y="1605023"/>
                    <a:pt x="7261897" y="1589394"/>
                    <a:pt x="7257326" y="1574157"/>
                  </a:cubicBezTo>
                  <a:cubicBezTo>
                    <a:pt x="7250314" y="1550785"/>
                    <a:pt x="7238189" y="1528778"/>
                    <a:pt x="7234177" y="1504709"/>
                  </a:cubicBezTo>
                  <a:cubicBezTo>
                    <a:pt x="7224464" y="1446434"/>
                    <a:pt x="7218678" y="1400337"/>
                    <a:pt x="7199453" y="1342663"/>
                  </a:cubicBezTo>
                  <a:cubicBezTo>
                    <a:pt x="7190039" y="1314422"/>
                    <a:pt x="7187166" y="1295652"/>
                    <a:pt x="7164729" y="1273215"/>
                  </a:cubicBezTo>
                  <a:cubicBezTo>
                    <a:pt x="7142292" y="1250778"/>
                    <a:pt x="7123522" y="1247905"/>
                    <a:pt x="7095281" y="1238491"/>
                  </a:cubicBezTo>
                  <a:cubicBezTo>
                    <a:pt x="7076041" y="1219252"/>
                    <a:pt x="7063687" y="1203872"/>
                    <a:pt x="7037407" y="1192192"/>
                  </a:cubicBezTo>
                  <a:cubicBezTo>
                    <a:pt x="7015109" y="1182282"/>
                    <a:pt x="6988262" y="1182578"/>
                    <a:pt x="6967959" y="1169043"/>
                  </a:cubicBezTo>
                  <a:cubicBezTo>
                    <a:pt x="6956384" y="1161327"/>
                    <a:pt x="6945677" y="1152115"/>
                    <a:pt x="6933235" y="1145894"/>
                  </a:cubicBezTo>
                  <a:cubicBezTo>
                    <a:pt x="6906776" y="1132665"/>
                    <a:pt x="6867054" y="1129348"/>
                    <a:pt x="6840638" y="1122744"/>
                  </a:cubicBezTo>
                  <a:cubicBezTo>
                    <a:pt x="6828802" y="1119785"/>
                    <a:pt x="6817489" y="1115028"/>
                    <a:pt x="6805914" y="1111170"/>
                  </a:cubicBezTo>
                  <a:cubicBezTo>
                    <a:pt x="6798197" y="1103453"/>
                    <a:pt x="6792525" y="1092900"/>
                    <a:pt x="6782764" y="1088020"/>
                  </a:cubicBezTo>
                  <a:cubicBezTo>
                    <a:pt x="6760939" y="1077107"/>
                    <a:pt x="6713316" y="1064871"/>
                    <a:pt x="6713316" y="1064871"/>
                  </a:cubicBezTo>
                  <a:cubicBezTo>
                    <a:pt x="6647497" y="1015507"/>
                    <a:pt x="6685316" y="1036246"/>
                    <a:pt x="6597569" y="1006997"/>
                  </a:cubicBezTo>
                  <a:lnTo>
                    <a:pt x="6562845" y="995423"/>
                  </a:lnTo>
                  <a:cubicBezTo>
                    <a:pt x="6513815" y="946391"/>
                    <a:pt x="6550049" y="975724"/>
                    <a:pt x="6435524" y="937549"/>
                  </a:cubicBezTo>
                  <a:lnTo>
                    <a:pt x="6435524" y="937549"/>
                  </a:lnTo>
                  <a:cubicBezTo>
                    <a:pt x="6423949" y="929833"/>
                    <a:pt x="6413825" y="919284"/>
                    <a:pt x="6400800" y="914400"/>
                  </a:cubicBezTo>
                  <a:cubicBezTo>
                    <a:pt x="6382379" y="907492"/>
                    <a:pt x="6362282" y="906344"/>
                    <a:pt x="6342926" y="902825"/>
                  </a:cubicBezTo>
                  <a:cubicBezTo>
                    <a:pt x="6284062" y="892123"/>
                    <a:pt x="6253124" y="888343"/>
                    <a:pt x="6192455" y="879676"/>
                  </a:cubicBezTo>
                  <a:cubicBezTo>
                    <a:pt x="6132041" y="839401"/>
                    <a:pt x="6181850" y="865745"/>
                    <a:pt x="6088283" y="844952"/>
                  </a:cubicBezTo>
                  <a:cubicBezTo>
                    <a:pt x="6076373" y="842305"/>
                    <a:pt x="6065469" y="836024"/>
                    <a:pt x="6053559" y="833377"/>
                  </a:cubicBezTo>
                  <a:cubicBezTo>
                    <a:pt x="6030649" y="828286"/>
                    <a:pt x="6007260" y="825661"/>
                    <a:pt x="5984111" y="821803"/>
                  </a:cubicBezTo>
                  <a:cubicBezTo>
                    <a:pt x="5895632" y="777563"/>
                    <a:pt x="5983652" y="815900"/>
                    <a:pt x="5868364" y="787078"/>
                  </a:cubicBezTo>
                  <a:cubicBezTo>
                    <a:pt x="5710830" y="747694"/>
                    <a:pt x="5861913" y="784212"/>
                    <a:pt x="5764192" y="740780"/>
                  </a:cubicBezTo>
                  <a:cubicBezTo>
                    <a:pt x="5741894" y="730870"/>
                    <a:pt x="5717893" y="725346"/>
                    <a:pt x="5694744" y="717630"/>
                  </a:cubicBezTo>
                  <a:lnTo>
                    <a:pt x="5660020" y="706056"/>
                  </a:lnTo>
                  <a:cubicBezTo>
                    <a:pt x="5652304" y="698339"/>
                    <a:pt x="5646229" y="688521"/>
                    <a:pt x="5636871" y="682906"/>
                  </a:cubicBezTo>
                  <a:cubicBezTo>
                    <a:pt x="5626409" y="676629"/>
                    <a:pt x="5613361" y="676138"/>
                    <a:pt x="5602146" y="671332"/>
                  </a:cubicBezTo>
                  <a:cubicBezTo>
                    <a:pt x="5586287" y="664535"/>
                    <a:pt x="5570829" y="656743"/>
                    <a:pt x="5555848" y="648182"/>
                  </a:cubicBezTo>
                  <a:cubicBezTo>
                    <a:pt x="5543770" y="641280"/>
                    <a:pt x="5533836" y="630683"/>
                    <a:pt x="5521124" y="625033"/>
                  </a:cubicBezTo>
                  <a:cubicBezTo>
                    <a:pt x="5498826" y="615123"/>
                    <a:pt x="5451676" y="601884"/>
                    <a:pt x="5451676" y="601884"/>
                  </a:cubicBezTo>
                  <a:cubicBezTo>
                    <a:pt x="5436243" y="590309"/>
                    <a:pt x="5422632" y="575786"/>
                    <a:pt x="5405377" y="567159"/>
                  </a:cubicBezTo>
                  <a:cubicBezTo>
                    <a:pt x="5383552" y="556246"/>
                    <a:pt x="5359078" y="551726"/>
                    <a:pt x="5335929" y="544010"/>
                  </a:cubicBezTo>
                  <a:cubicBezTo>
                    <a:pt x="5324354" y="540152"/>
                    <a:pt x="5311357" y="539203"/>
                    <a:pt x="5301205" y="532435"/>
                  </a:cubicBezTo>
                  <a:cubicBezTo>
                    <a:pt x="5230836" y="485523"/>
                    <a:pt x="5305602" y="529743"/>
                    <a:pt x="5220182" y="497711"/>
                  </a:cubicBezTo>
                  <a:cubicBezTo>
                    <a:pt x="5204026" y="491653"/>
                    <a:pt x="5188966" y="482942"/>
                    <a:pt x="5173883" y="474562"/>
                  </a:cubicBezTo>
                  <a:cubicBezTo>
                    <a:pt x="5154217" y="463637"/>
                    <a:pt x="5136898" y="448193"/>
                    <a:pt x="5116010" y="439838"/>
                  </a:cubicBezTo>
                  <a:cubicBezTo>
                    <a:pt x="5097744" y="432531"/>
                    <a:pt x="5077222" y="433034"/>
                    <a:pt x="5058136" y="428263"/>
                  </a:cubicBezTo>
                  <a:cubicBezTo>
                    <a:pt x="5046300" y="425304"/>
                    <a:pt x="5034987" y="420547"/>
                    <a:pt x="5023412" y="416689"/>
                  </a:cubicBezTo>
                  <a:cubicBezTo>
                    <a:pt x="5015696" y="408972"/>
                    <a:pt x="5010716" y="396675"/>
                    <a:pt x="5000263" y="393539"/>
                  </a:cubicBezTo>
                  <a:cubicBezTo>
                    <a:pt x="4970469" y="384601"/>
                    <a:pt x="4938498" y="386076"/>
                    <a:pt x="4907665" y="381965"/>
                  </a:cubicBezTo>
                  <a:lnTo>
                    <a:pt x="4826643" y="370390"/>
                  </a:lnTo>
                  <a:cubicBezTo>
                    <a:pt x="4776750" y="353759"/>
                    <a:pt x="4764603" y="348723"/>
                    <a:pt x="4699321" y="335666"/>
                  </a:cubicBezTo>
                  <a:cubicBezTo>
                    <a:pt x="4680030" y="331808"/>
                    <a:pt x="4660892" y="327083"/>
                    <a:pt x="4641448" y="324091"/>
                  </a:cubicBezTo>
                  <a:cubicBezTo>
                    <a:pt x="4610704" y="319361"/>
                    <a:pt x="4579716" y="316374"/>
                    <a:pt x="4548850" y="312516"/>
                  </a:cubicBezTo>
                  <a:cubicBezTo>
                    <a:pt x="4537275" y="308658"/>
                    <a:pt x="4525962" y="303901"/>
                    <a:pt x="4514126" y="300942"/>
                  </a:cubicBezTo>
                  <a:cubicBezTo>
                    <a:pt x="4495040" y="296171"/>
                    <a:pt x="4474917" y="295588"/>
                    <a:pt x="4456253" y="289367"/>
                  </a:cubicBezTo>
                  <a:cubicBezTo>
                    <a:pt x="4321675" y="244508"/>
                    <a:pt x="4518495" y="284309"/>
                    <a:pt x="4340506" y="254643"/>
                  </a:cubicBezTo>
                  <a:cubicBezTo>
                    <a:pt x="4321215" y="246927"/>
                    <a:pt x="4302534" y="237464"/>
                    <a:pt x="4282633" y="231494"/>
                  </a:cubicBezTo>
                  <a:cubicBezTo>
                    <a:pt x="4251859" y="222262"/>
                    <a:pt x="4169556" y="212033"/>
                    <a:pt x="4143736" y="208344"/>
                  </a:cubicBezTo>
                  <a:cubicBezTo>
                    <a:pt x="4132161" y="204486"/>
                    <a:pt x="4119474" y="203047"/>
                    <a:pt x="4109012" y="196770"/>
                  </a:cubicBezTo>
                  <a:cubicBezTo>
                    <a:pt x="4099654" y="191155"/>
                    <a:pt x="4096216" y="177071"/>
                    <a:pt x="4085863" y="173620"/>
                  </a:cubicBezTo>
                  <a:cubicBezTo>
                    <a:pt x="4022876" y="152624"/>
                    <a:pt x="3963731" y="152910"/>
                    <a:pt x="3900668" y="138896"/>
                  </a:cubicBezTo>
                  <a:cubicBezTo>
                    <a:pt x="3854081" y="128543"/>
                    <a:pt x="3808071" y="115747"/>
                    <a:pt x="3761772" y="104172"/>
                  </a:cubicBezTo>
                  <a:cubicBezTo>
                    <a:pt x="3746339" y="100314"/>
                    <a:pt x="3731072" y="95717"/>
                    <a:pt x="3715473" y="92597"/>
                  </a:cubicBezTo>
                  <a:lnTo>
                    <a:pt x="3657600" y="81023"/>
                  </a:lnTo>
                  <a:cubicBezTo>
                    <a:pt x="3642167" y="73306"/>
                    <a:pt x="3627161" y="64670"/>
                    <a:pt x="3611301" y="57873"/>
                  </a:cubicBezTo>
                  <a:cubicBezTo>
                    <a:pt x="3600087" y="53067"/>
                    <a:pt x="3587039" y="52576"/>
                    <a:pt x="3576577" y="46299"/>
                  </a:cubicBezTo>
                  <a:cubicBezTo>
                    <a:pt x="3567219" y="40684"/>
                    <a:pt x="3563458" y="27448"/>
                    <a:pt x="3553428" y="23149"/>
                  </a:cubicBezTo>
                  <a:cubicBezTo>
                    <a:pt x="3535345" y="15399"/>
                    <a:pt x="3514640" y="16346"/>
                    <a:pt x="3495554" y="11575"/>
                  </a:cubicBezTo>
                  <a:cubicBezTo>
                    <a:pt x="3483717" y="8616"/>
                    <a:pt x="3472405" y="3858"/>
                    <a:pt x="3460830" y="0"/>
                  </a:cubicBezTo>
                  <a:cubicBezTo>
                    <a:pt x="3412912" y="6846"/>
                    <a:pt x="3385483" y="5835"/>
                    <a:pt x="3345083" y="23149"/>
                  </a:cubicBezTo>
                  <a:cubicBezTo>
                    <a:pt x="3329223" y="29946"/>
                    <a:pt x="3314805" y="39891"/>
                    <a:pt x="3298784" y="46299"/>
                  </a:cubicBezTo>
                  <a:cubicBezTo>
                    <a:pt x="3276128" y="55362"/>
                    <a:pt x="3251161" y="58535"/>
                    <a:pt x="3229336" y="69448"/>
                  </a:cubicBezTo>
                  <a:cubicBezTo>
                    <a:pt x="3196212" y="86010"/>
                    <a:pt x="3182375" y="95657"/>
                    <a:pt x="3148314" y="104172"/>
                  </a:cubicBezTo>
                  <a:cubicBezTo>
                    <a:pt x="3099414" y="116397"/>
                    <a:pt x="3060372" y="119483"/>
                    <a:pt x="3009417" y="127322"/>
                  </a:cubicBezTo>
                  <a:cubicBezTo>
                    <a:pt x="2986221" y="130891"/>
                    <a:pt x="2963118" y="135038"/>
                    <a:pt x="2939969" y="138896"/>
                  </a:cubicBezTo>
                  <a:cubicBezTo>
                    <a:pt x="2928394" y="146613"/>
                    <a:pt x="2917687" y="155825"/>
                    <a:pt x="2905245" y="162046"/>
                  </a:cubicBezTo>
                  <a:cubicBezTo>
                    <a:pt x="2861662" y="183838"/>
                    <a:pt x="2845279" y="185718"/>
                    <a:pt x="2801073" y="196770"/>
                  </a:cubicBezTo>
                  <a:cubicBezTo>
                    <a:pt x="2789498" y="208345"/>
                    <a:pt x="2779270" y="221444"/>
                    <a:pt x="2766349" y="231494"/>
                  </a:cubicBezTo>
                  <a:cubicBezTo>
                    <a:pt x="2662295" y="312424"/>
                    <a:pt x="2731566" y="248901"/>
                    <a:pt x="2662177" y="300942"/>
                  </a:cubicBezTo>
                  <a:cubicBezTo>
                    <a:pt x="2606117" y="342986"/>
                    <a:pt x="2634179" y="329566"/>
                    <a:pt x="2581154" y="347240"/>
                  </a:cubicBezTo>
                  <a:cubicBezTo>
                    <a:pt x="2573438" y="354957"/>
                    <a:pt x="2567766" y="365510"/>
                    <a:pt x="2558005" y="370390"/>
                  </a:cubicBezTo>
                  <a:cubicBezTo>
                    <a:pt x="2543777" y="377504"/>
                    <a:pt x="2527002" y="377595"/>
                    <a:pt x="2511706" y="381965"/>
                  </a:cubicBezTo>
                  <a:cubicBezTo>
                    <a:pt x="2428663" y="405691"/>
                    <a:pt x="2536764" y="381582"/>
                    <a:pt x="2419109" y="405114"/>
                  </a:cubicBezTo>
                  <a:cubicBezTo>
                    <a:pt x="2403676" y="412830"/>
                    <a:pt x="2389337" y="423305"/>
                    <a:pt x="2372810" y="428263"/>
                  </a:cubicBezTo>
                  <a:cubicBezTo>
                    <a:pt x="2350331" y="435007"/>
                    <a:pt x="2326375" y="435235"/>
                    <a:pt x="2303362" y="439838"/>
                  </a:cubicBezTo>
                  <a:cubicBezTo>
                    <a:pt x="2287763" y="442958"/>
                    <a:pt x="2272592" y="447962"/>
                    <a:pt x="2257063" y="451413"/>
                  </a:cubicBezTo>
                  <a:cubicBezTo>
                    <a:pt x="2237858" y="455681"/>
                    <a:pt x="2218276" y="458216"/>
                    <a:pt x="2199190" y="462987"/>
                  </a:cubicBezTo>
                  <a:cubicBezTo>
                    <a:pt x="2104591" y="486636"/>
                    <a:pt x="2252689" y="463862"/>
                    <a:pt x="2083443" y="497711"/>
                  </a:cubicBezTo>
                  <a:cubicBezTo>
                    <a:pt x="2052941" y="503811"/>
                    <a:pt x="2021711" y="505428"/>
                    <a:pt x="1990845" y="509286"/>
                  </a:cubicBezTo>
                  <a:cubicBezTo>
                    <a:pt x="1893912" y="541598"/>
                    <a:pt x="2044347" y="494397"/>
                    <a:pt x="1828800" y="532435"/>
                  </a:cubicBezTo>
                  <a:cubicBezTo>
                    <a:pt x="1804770" y="536676"/>
                    <a:pt x="1783360" y="551220"/>
                    <a:pt x="1759352" y="555585"/>
                  </a:cubicBezTo>
                  <a:lnTo>
                    <a:pt x="1632030" y="578734"/>
                  </a:lnTo>
                  <a:cubicBezTo>
                    <a:pt x="1616431" y="581854"/>
                    <a:pt x="1600626" y="584723"/>
                    <a:pt x="1585731" y="590309"/>
                  </a:cubicBezTo>
                  <a:cubicBezTo>
                    <a:pt x="1569575" y="596367"/>
                    <a:pt x="1555453" y="607050"/>
                    <a:pt x="1539433" y="613458"/>
                  </a:cubicBezTo>
                  <a:cubicBezTo>
                    <a:pt x="1516776" y="622521"/>
                    <a:pt x="1490288" y="623072"/>
                    <a:pt x="1469984" y="636608"/>
                  </a:cubicBezTo>
                  <a:cubicBezTo>
                    <a:pt x="1441201" y="655797"/>
                    <a:pt x="1422527" y="670319"/>
                    <a:pt x="1388962" y="682906"/>
                  </a:cubicBezTo>
                  <a:cubicBezTo>
                    <a:pt x="1374067" y="688492"/>
                    <a:pt x="1357959" y="690111"/>
                    <a:pt x="1342663" y="694481"/>
                  </a:cubicBezTo>
                  <a:cubicBezTo>
                    <a:pt x="1262881" y="717276"/>
                    <a:pt x="1363817" y="696743"/>
                    <a:pt x="1238491" y="717630"/>
                  </a:cubicBezTo>
                  <a:cubicBezTo>
                    <a:pt x="1223058" y="725347"/>
                    <a:pt x="1208052" y="733983"/>
                    <a:pt x="1192192" y="740780"/>
                  </a:cubicBezTo>
                  <a:cubicBezTo>
                    <a:pt x="1180978" y="745586"/>
                    <a:pt x="1168381" y="746898"/>
                    <a:pt x="1157468" y="752354"/>
                  </a:cubicBezTo>
                  <a:cubicBezTo>
                    <a:pt x="1145025" y="758575"/>
                    <a:pt x="1135530" y="770024"/>
                    <a:pt x="1122744" y="775504"/>
                  </a:cubicBezTo>
                  <a:cubicBezTo>
                    <a:pt x="1108122" y="781770"/>
                    <a:pt x="1091741" y="782708"/>
                    <a:pt x="1076445" y="787078"/>
                  </a:cubicBezTo>
                  <a:cubicBezTo>
                    <a:pt x="1064714" y="790430"/>
                    <a:pt x="1053452" y="795301"/>
                    <a:pt x="1041721" y="798653"/>
                  </a:cubicBezTo>
                  <a:cubicBezTo>
                    <a:pt x="1026425" y="803023"/>
                    <a:pt x="1010627" y="805550"/>
                    <a:pt x="995422" y="810228"/>
                  </a:cubicBezTo>
                  <a:cubicBezTo>
                    <a:pt x="960438" y="820992"/>
                    <a:pt x="925974" y="833377"/>
                    <a:pt x="891250" y="844952"/>
                  </a:cubicBezTo>
                  <a:lnTo>
                    <a:pt x="856526" y="856527"/>
                  </a:lnTo>
                  <a:lnTo>
                    <a:pt x="821802" y="868101"/>
                  </a:lnTo>
                  <a:cubicBezTo>
                    <a:pt x="810227" y="875818"/>
                    <a:pt x="799790" y="885601"/>
                    <a:pt x="787078" y="891251"/>
                  </a:cubicBezTo>
                  <a:cubicBezTo>
                    <a:pt x="764780" y="901161"/>
                    <a:pt x="740779" y="906684"/>
                    <a:pt x="717630" y="914400"/>
                  </a:cubicBezTo>
                  <a:cubicBezTo>
                    <a:pt x="706055" y="918258"/>
                    <a:pt x="694743" y="923016"/>
                    <a:pt x="682906" y="925975"/>
                  </a:cubicBezTo>
                  <a:cubicBezTo>
                    <a:pt x="668066" y="929685"/>
                    <a:pt x="618492" y="940819"/>
                    <a:pt x="601883" y="949124"/>
                  </a:cubicBezTo>
                  <a:cubicBezTo>
                    <a:pt x="589441" y="955345"/>
                    <a:pt x="578479" y="964187"/>
                    <a:pt x="567159" y="972273"/>
                  </a:cubicBezTo>
                  <a:cubicBezTo>
                    <a:pt x="560122" y="977299"/>
                    <a:pt x="500573" y="1023730"/>
                    <a:pt x="486136" y="1030147"/>
                  </a:cubicBezTo>
                  <a:cubicBezTo>
                    <a:pt x="463838" y="1040057"/>
                    <a:pt x="416688" y="1053296"/>
                    <a:pt x="416688" y="1053296"/>
                  </a:cubicBezTo>
                  <a:cubicBezTo>
                    <a:pt x="408972" y="1061013"/>
                    <a:pt x="403014" y="1071032"/>
                    <a:pt x="393539" y="1076446"/>
                  </a:cubicBezTo>
                  <a:cubicBezTo>
                    <a:pt x="370993" y="1089330"/>
                    <a:pt x="287278" y="1115724"/>
                    <a:pt x="266217" y="1122744"/>
                  </a:cubicBezTo>
                  <a:cubicBezTo>
                    <a:pt x="254642" y="1126602"/>
                    <a:pt x="241645" y="1127551"/>
                    <a:pt x="231493" y="1134319"/>
                  </a:cubicBezTo>
                  <a:cubicBezTo>
                    <a:pt x="198857" y="1156077"/>
                    <a:pt x="152047" y="1180726"/>
                    <a:pt x="127321" y="1215342"/>
                  </a:cubicBezTo>
                  <a:cubicBezTo>
                    <a:pt x="117292" y="1229382"/>
                    <a:pt x="111888" y="1246207"/>
                    <a:pt x="104172" y="1261640"/>
                  </a:cubicBezTo>
                  <a:cubicBezTo>
                    <a:pt x="100314" y="1284790"/>
                    <a:pt x="99341" y="1308610"/>
                    <a:pt x="92597" y="1331089"/>
                  </a:cubicBezTo>
                  <a:cubicBezTo>
                    <a:pt x="87639" y="1347616"/>
                    <a:pt x="74406" y="1360860"/>
                    <a:pt x="69448" y="1377387"/>
                  </a:cubicBezTo>
                  <a:cubicBezTo>
                    <a:pt x="62704" y="1399866"/>
                    <a:pt x="62964" y="1423925"/>
                    <a:pt x="57873" y="1446835"/>
                  </a:cubicBezTo>
                  <a:cubicBezTo>
                    <a:pt x="55226" y="1458745"/>
                    <a:pt x="50156" y="1469984"/>
                    <a:pt x="46298" y="1481559"/>
                  </a:cubicBezTo>
                  <a:cubicBezTo>
                    <a:pt x="42440" y="1504709"/>
                    <a:pt x="36673" y="1527620"/>
                    <a:pt x="34724" y="1551008"/>
                  </a:cubicBezTo>
                  <a:cubicBezTo>
                    <a:pt x="28948" y="1620323"/>
                    <a:pt x="29175" y="1690058"/>
                    <a:pt x="23149" y="1759352"/>
                  </a:cubicBezTo>
                  <a:cubicBezTo>
                    <a:pt x="19863" y="1797142"/>
                    <a:pt x="11170" y="1818436"/>
                    <a:pt x="0" y="1851949"/>
                  </a:cubicBezTo>
                  <a:cubicBezTo>
                    <a:pt x="7716" y="1948405"/>
                    <a:pt x="12840" y="2045103"/>
                    <a:pt x="23149" y="2141316"/>
                  </a:cubicBezTo>
                  <a:cubicBezTo>
                    <a:pt x="24449" y="2153447"/>
                    <a:pt x="26097" y="2167413"/>
                    <a:pt x="34724" y="2176040"/>
                  </a:cubicBezTo>
                  <a:cubicBezTo>
                    <a:pt x="43351" y="2184667"/>
                    <a:pt x="57873" y="2183757"/>
                    <a:pt x="69448" y="2187615"/>
                  </a:cubicBezTo>
                  <a:cubicBezTo>
                    <a:pt x="196097" y="2145397"/>
                    <a:pt x="4257" y="2212730"/>
                    <a:pt x="138896" y="2152891"/>
                  </a:cubicBezTo>
                  <a:cubicBezTo>
                    <a:pt x="161194" y="2142981"/>
                    <a:pt x="185195" y="2137458"/>
                    <a:pt x="208344" y="2129742"/>
                  </a:cubicBezTo>
                  <a:cubicBezTo>
                    <a:pt x="219919" y="2125884"/>
                    <a:pt x="243068" y="2130368"/>
                    <a:pt x="243068" y="2118167"/>
                  </a:cubicBezTo>
                  <a:lnTo>
                    <a:pt x="219919" y="2095018"/>
                  </a:lnTo>
                  <a:close/>
                </a:path>
              </a:pathLst>
            </a:custGeom>
            <a:solidFill>
              <a:srgbClr val="C0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26 Imagen" descr="DIBUJO~1.JPG"/>
          <p:cNvPicPr>
            <a:picLocks noChangeAspect="1"/>
          </p:cNvPicPr>
          <p:nvPr/>
        </p:nvPicPr>
        <p:blipFill>
          <a:blip r:embed="rId2"/>
          <a:srcRect l="2315" t="2315" r="2777" b="2777"/>
          <a:stretch>
            <a:fillRect/>
          </a:stretch>
        </p:blipFill>
        <p:spPr>
          <a:xfrm rot="555843">
            <a:off x="5643563" y="473075"/>
            <a:ext cx="3259137" cy="32591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" name="22 Grupo"/>
          <p:cNvGrpSpPr>
            <a:grpSpLocks/>
          </p:cNvGrpSpPr>
          <p:nvPr/>
        </p:nvGrpSpPr>
        <p:grpSpPr bwMode="auto">
          <a:xfrm>
            <a:off x="5786438" y="3000375"/>
            <a:ext cx="2776537" cy="731838"/>
            <a:chOff x="1785893" y="3470906"/>
            <a:chExt cx="2776259" cy="731540"/>
          </a:xfrm>
        </p:grpSpPr>
        <p:sp>
          <p:nvSpPr>
            <p:cNvPr id="22" name="21 Forma libre"/>
            <p:cNvSpPr/>
            <p:nvPr/>
          </p:nvSpPr>
          <p:spPr>
            <a:xfrm>
              <a:off x="1785893" y="3470906"/>
              <a:ext cx="2776259" cy="731540"/>
            </a:xfrm>
            <a:custGeom>
              <a:avLst/>
              <a:gdLst>
                <a:gd name="connsiteX0" fmla="*/ 390148 w 2776259"/>
                <a:gd name="connsiteY0" fmla="*/ 661256 h 731540"/>
                <a:gd name="connsiteX1" fmla="*/ 401722 w 2776259"/>
                <a:gd name="connsiteY1" fmla="*/ 626532 h 731540"/>
                <a:gd name="connsiteX2" fmla="*/ 378573 w 2776259"/>
                <a:gd name="connsiteY2" fmla="*/ 580233 h 731540"/>
                <a:gd name="connsiteX3" fmla="*/ 366998 w 2776259"/>
                <a:gd name="connsiteY3" fmla="*/ 545509 h 731540"/>
                <a:gd name="connsiteX4" fmla="*/ 343849 w 2776259"/>
                <a:gd name="connsiteY4" fmla="*/ 510785 h 731540"/>
                <a:gd name="connsiteX5" fmla="*/ 332274 w 2776259"/>
                <a:gd name="connsiteY5" fmla="*/ 476061 h 731540"/>
                <a:gd name="connsiteX6" fmla="*/ 285975 w 2776259"/>
                <a:gd name="connsiteY6" fmla="*/ 441337 h 731540"/>
                <a:gd name="connsiteX7" fmla="*/ 251251 w 2776259"/>
                <a:gd name="connsiteY7" fmla="*/ 418188 h 731540"/>
                <a:gd name="connsiteX8" fmla="*/ 89206 w 2776259"/>
                <a:gd name="connsiteY8" fmla="*/ 406613 h 731540"/>
                <a:gd name="connsiteX9" fmla="*/ 54482 w 2776259"/>
                <a:gd name="connsiteY9" fmla="*/ 395038 h 731540"/>
                <a:gd name="connsiteX10" fmla="*/ 42907 w 2776259"/>
                <a:gd name="connsiteY10" fmla="*/ 360314 h 731540"/>
                <a:gd name="connsiteX11" fmla="*/ 8183 w 2776259"/>
                <a:gd name="connsiteY11" fmla="*/ 279291 h 731540"/>
                <a:gd name="connsiteX12" fmla="*/ 31332 w 2776259"/>
                <a:gd name="connsiteY12" fmla="*/ 163545 h 731540"/>
                <a:gd name="connsiteX13" fmla="*/ 66056 w 2776259"/>
                <a:gd name="connsiteY13" fmla="*/ 151970 h 731540"/>
                <a:gd name="connsiteX14" fmla="*/ 158654 w 2776259"/>
                <a:gd name="connsiteY14" fmla="*/ 163545 h 731540"/>
                <a:gd name="connsiteX15" fmla="*/ 309125 w 2776259"/>
                <a:gd name="connsiteY15" fmla="*/ 232993 h 731540"/>
                <a:gd name="connsiteX16" fmla="*/ 343849 w 2776259"/>
                <a:gd name="connsiteY16" fmla="*/ 256142 h 731540"/>
                <a:gd name="connsiteX17" fmla="*/ 459596 w 2776259"/>
                <a:gd name="connsiteY17" fmla="*/ 232993 h 731540"/>
                <a:gd name="connsiteX18" fmla="*/ 494320 w 2776259"/>
                <a:gd name="connsiteY18" fmla="*/ 221418 h 731540"/>
                <a:gd name="connsiteX19" fmla="*/ 529044 w 2776259"/>
                <a:gd name="connsiteY19" fmla="*/ 186694 h 731540"/>
                <a:gd name="connsiteX20" fmla="*/ 586917 w 2776259"/>
                <a:gd name="connsiteY20" fmla="*/ 140395 h 731540"/>
                <a:gd name="connsiteX21" fmla="*/ 610066 w 2776259"/>
                <a:gd name="connsiteY21" fmla="*/ 105671 h 731540"/>
                <a:gd name="connsiteX22" fmla="*/ 714239 w 2776259"/>
                <a:gd name="connsiteY22" fmla="*/ 47798 h 731540"/>
                <a:gd name="connsiteX23" fmla="*/ 748963 w 2776259"/>
                <a:gd name="connsiteY23" fmla="*/ 24648 h 731540"/>
                <a:gd name="connsiteX24" fmla="*/ 922583 w 2776259"/>
                <a:gd name="connsiteY24" fmla="*/ 24648 h 731540"/>
                <a:gd name="connsiteX25" fmla="*/ 968882 w 2776259"/>
                <a:gd name="connsiteY25" fmla="*/ 47798 h 731540"/>
                <a:gd name="connsiteX26" fmla="*/ 1003606 w 2776259"/>
                <a:gd name="connsiteY26" fmla="*/ 82522 h 731540"/>
                <a:gd name="connsiteX27" fmla="*/ 1049904 w 2776259"/>
                <a:gd name="connsiteY27" fmla="*/ 117246 h 731540"/>
                <a:gd name="connsiteX28" fmla="*/ 1397145 w 2776259"/>
                <a:gd name="connsiteY28" fmla="*/ 105671 h 731540"/>
                <a:gd name="connsiteX29" fmla="*/ 1443444 w 2776259"/>
                <a:gd name="connsiteY29" fmla="*/ 70947 h 731540"/>
                <a:gd name="connsiteX30" fmla="*/ 1489742 w 2776259"/>
                <a:gd name="connsiteY30" fmla="*/ 59372 h 731540"/>
                <a:gd name="connsiteX31" fmla="*/ 1524466 w 2776259"/>
                <a:gd name="connsiteY31" fmla="*/ 47798 h 731540"/>
                <a:gd name="connsiteX32" fmla="*/ 1929580 w 2776259"/>
                <a:gd name="connsiteY32" fmla="*/ 59372 h 731540"/>
                <a:gd name="connsiteX33" fmla="*/ 1987454 w 2776259"/>
                <a:gd name="connsiteY33" fmla="*/ 117246 h 731540"/>
                <a:gd name="connsiteX34" fmla="*/ 1999029 w 2776259"/>
                <a:gd name="connsiteY34" fmla="*/ 163545 h 731540"/>
                <a:gd name="connsiteX35" fmla="*/ 2080051 w 2776259"/>
                <a:gd name="connsiteY35" fmla="*/ 209843 h 731540"/>
                <a:gd name="connsiteX36" fmla="*/ 2114775 w 2776259"/>
                <a:gd name="connsiteY36" fmla="*/ 232993 h 731540"/>
                <a:gd name="connsiteX37" fmla="*/ 2230522 w 2776259"/>
                <a:gd name="connsiteY37" fmla="*/ 267717 h 731540"/>
                <a:gd name="connsiteX38" fmla="*/ 2265246 w 2776259"/>
                <a:gd name="connsiteY38" fmla="*/ 279291 h 731540"/>
                <a:gd name="connsiteX39" fmla="*/ 2485165 w 2776259"/>
                <a:gd name="connsiteY39" fmla="*/ 267717 h 731540"/>
                <a:gd name="connsiteX40" fmla="*/ 2531464 w 2776259"/>
                <a:gd name="connsiteY40" fmla="*/ 256142 h 731540"/>
                <a:gd name="connsiteX41" fmla="*/ 2728234 w 2776259"/>
                <a:gd name="connsiteY41" fmla="*/ 267717 h 731540"/>
                <a:gd name="connsiteX42" fmla="*/ 2728234 w 2776259"/>
                <a:gd name="connsiteY42" fmla="*/ 441337 h 731540"/>
                <a:gd name="connsiteX43" fmla="*/ 2716659 w 2776259"/>
                <a:gd name="connsiteY43" fmla="*/ 476061 h 731540"/>
                <a:gd name="connsiteX44" fmla="*/ 2647211 w 2776259"/>
                <a:gd name="connsiteY44" fmla="*/ 487636 h 731540"/>
                <a:gd name="connsiteX45" fmla="*/ 2161074 w 2776259"/>
                <a:gd name="connsiteY45" fmla="*/ 499210 h 731540"/>
                <a:gd name="connsiteX46" fmla="*/ 2045327 w 2776259"/>
                <a:gd name="connsiteY46" fmla="*/ 522360 h 731540"/>
                <a:gd name="connsiteX47" fmla="*/ 2010603 w 2776259"/>
                <a:gd name="connsiteY47" fmla="*/ 545509 h 731540"/>
                <a:gd name="connsiteX48" fmla="*/ 1975879 w 2776259"/>
                <a:gd name="connsiteY48" fmla="*/ 626532 h 731540"/>
                <a:gd name="connsiteX49" fmla="*/ 1964304 w 2776259"/>
                <a:gd name="connsiteY49" fmla="*/ 661256 h 731540"/>
                <a:gd name="connsiteX50" fmla="*/ 1929580 w 2776259"/>
                <a:gd name="connsiteY50" fmla="*/ 684405 h 731540"/>
                <a:gd name="connsiteX51" fmla="*/ 1860132 w 2776259"/>
                <a:gd name="connsiteY51" fmla="*/ 730704 h 731540"/>
                <a:gd name="connsiteX52" fmla="*/ 1744385 w 2776259"/>
                <a:gd name="connsiteY52" fmla="*/ 719129 h 731540"/>
                <a:gd name="connsiteX53" fmla="*/ 1663363 w 2776259"/>
                <a:gd name="connsiteY53" fmla="*/ 672831 h 731540"/>
                <a:gd name="connsiteX54" fmla="*/ 1617064 w 2776259"/>
                <a:gd name="connsiteY54" fmla="*/ 661256 h 731540"/>
                <a:gd name="connsiteX55" fmla="*/ 957307 w 2776259"/>
                <a:gd name="connsiteY55" fmla="*/ 649681 h 731540"/>
                <a:gd name="connsiteX56" fmla="*/ 806836 w 2776259"/>
                <a:gd name="connsiteY56" fmla="*/ 626532 h 731540"/>
                <a:gd name="connsiteX57" fmla="*/ 760537 w 2776259"/>
                <a:gd name="connsiteY57" fmla="*/ 614957 h 731540"/>
                <a:gd name="connsiteX58" fmla="*/ 691089 w 2776259"/>
                <a:gd name="connsiteY58" fmla="*/ 603383 h 731540"/>
                <a:gd name="connsiteX59" fmla="*/ 656365 w 2776259"/>
                <a:gd name="connsiteY59" fmla="*/ 580233 h 731540"/>
                <a:gd name="connsiteX60" fmla="*/ 540618 w 2776259"/>
                <a:gd name="connsiteY60" fmla="*/ 545509 h 731540"/>
                <a:gd name="connsiteX61" fmla="*/ 505894 w 2776259"/>
                <a:gd name="connsiteY61" fmla="*/ 557084 h 731540"/>
                <a:gd name="connsiteX62" fmla="*/ 448021 w 2776259"/>
                <a:gd name="connsiteY62" fmla="*/ 603383 h 731540"/>
                <a:gd name="connsiteX63" fmla="*/ 424872 w 2776259"/>
                <a:gd name="connsiteY63" fmla="*/ 638107 h 731540"/>
                <a:gd name="connsiteX64" fmla="*/ 390148 w 2776259"/>
                <a:gd name="connsiteY64" fmla="*/ 661256 h 731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2776259" h="731540">
                  <a:moveTo>
                    <a:pt x="390148" y="661256"/>
                  </a:moveTo>
                  <a:cubicBezTo>
                    <a:pt x="386290" y="659327"/>
                    <a:pt x="403447" y="638610"/>
                    <a:pt x="401722" y="626532"/>
                  </a:cubicBezTo>
                  <a:cubicBezTo>
                    <a:pt x="399282" y="609451"/>
                    <a:pt x="385370" y="596092"/>
                    <a:pt x="378573" y="580233"/>
                  </a:cubicBezTo>
                  <a:cubicBezTo>
                    <a:pt x="373767" y="569019"/>
                    <a:pt x="372454" y="556422"/>
                    <a:pt x="366998" y="545509"/>
                  </a:cubicBezTo>
                  <a:cubicBezTo>
                    <a:pt x="360777" y="533067"/>
                    <a:pt x="350070" y="523227"/>
                    <a:pt x="343849" y="510785"/>
                  </a:cubicBezTo>
                  <a:cubicBezTo>
                    <a:pt x="338393" y="499872"/>
                    <a:pt x="340085" y="485434"/>
                    <a:pt x="332274" y="476061"/>
                  </a:cubicBezTo>
                  <a:cubicBezTo>
                    <a:pt x="319924" y="461241"/>
                    <a:pt x="301673" y="452550"/>
                    <a:pt x="285975" y="441337"/>
                  </a:cubicBezTo>
                  <a:cubicBezTo>
                    <a:pt x="274655" y="433251"/>
                    <a:pt x="264950" y="420606"/>
                    <a:pt x="251251" y="418188"/>
                  </a:cubicBezTo>
                  <a:cubicBezTo>
                    <a:pt x="197922" y="408777"/>
                    <a:pt x="143221" y="410471"/>
                    <a:pt x="89206" y="406613"/>
                  </a:cubicBezTo>
                  <a:cubicBezTo>
                    <a:pt x="77631" y="402755"/>
                    <a:pt x="63109" y="403665"/>
                    <a:pt x="54482" y="395038"/>
                  </a:cubicBezTo>
                  <a:cubicBezTo>
                    <a:pt x="45855" y="386411"/>
                    <a:pt x="47713" y="371528"/>
                    <a:pt x="42907" y="360314"/>
                  </a:cubicBezTo>
                  <a:cubicBezTo>
                    <a:pt x="0" y="260198"/>
                    <a:pt x="35327" y="360724"/>
                    <a:pt x="8183" y="279291"/>
                  </a:cubicBezTo>
                  <a:cubicBezTo>
                    <a:pt x="15899" y="240709"/>
                    <a:pt x="15051" y="199364"/>
                    <a:pt x="31332" y="163545"/>
                  </a:cubicBezTo>
                  <a:cubicBezTo>
                    <a:pt x="36381" y="152438"/>
                    <a:pt x="53855" y="151970"/>
                    <a:pt x="66056" y="151970"/>
                  </a:cubicBezTo>
                  <a:cubicBezTo>
                    <a:pt x="97162" y="151970"/>
                    <a:pt x="127788" y="159687"/>
                    <a:pt x="158654" y="163545"/>
                  </a:cubicBezTo>
                  <a:cubicBezTo>
                    <a:pt x="206733" y="182776"/>
                    <a:pt x="267430" y="205196"/>
                    <a:pt x="309125" y="232993"/>
                  </a:cubicBezTo>
                  <a:lnTo>
                    <a:pt x="343849" y="256142"/>
                  </a:lnTo>
                  <a:cubicBezTo>
                    <a:pt x="382431" y="248426"/>
                    <a:pt x="421257" y="241840"/>
                    <a:pt x="459596" y="232993"/>
                  </a:cubicBezTo>
                  <a:cubicBezTo>
                    <a:pt x="471484" y="230250"/>
                    <a:pt x="484168" y="228186"/>
                    <a:pt x="494320" y="221418"/>
                  </a:cubicBezTo>
                  <a:cubicBezTo>
                    <a:pt x="507940" y="212338"/>
                    <a:pt x="516469" y="197173"/>
                    <a:pt x="529044" y="186694"/>
                  </a:cubicBezTo>
                  <a:cubicBezTo>
                    <a:pt x="565143" y="156611"/>
                    <a:pt x="559976" y="174072"/>
                    <a:pt x="586917" y="140395"/>
                  </a:cubicBezTo>
                  <a:cubicBezTo>
                    <a:pt x="595607" y="129532"/>
                    <a:pt x="599597" y="114831"/>
                    <a:pt x="610066" y="105671"/>
                  </a:cubicBezTo>
                  <a:cubicBezTo>
                    <a:pt x="659052" y="62809"/>
                    <a:pt x="666546" y="63695"/>
                    <a:pt x="714239" y="47798"/>
                  </a:cubicBezTo>
                  <a:cubicBezTo>
                    <a:pt x="725814" y="40081"/>
                    <a:pt x="736177" y="30128"/>
                    <a:pt x="748963" y="24648"/>
                  </a:cubicBezTo>
                  <a:cubicBezTo>
                    <a:pt x="806475" y="0"/>
                    <a:pt x="860134" y="18971"/>
                    <a:pt x="922583" y="24648"/>
                  </a:cubicBezTo>
                  <a:cubicBezTo>
                    <a:pt x="938016" y="32365"/>
                    <a:pt x="954841" y="37769"/>
                    <a:pt x="968882" y="47798"/>
                  </a:cubicBezTo>
                  <a:cubicBezTo>
                    <a:pt x="982202" y="57312"/>
                    <a:pt x="991178" y="71869"/>
                    <a:pt x="1003606" y="82522"/>
                  </a:cubicBezTo>
                  <a:cubicBezTo>
                    <a:pt x="1018253" y="95076"/>
                    <a:pt x="1034471" y="105671"/>
                    <a:pt x="1049904" y="117246"/>
                  </a:cubicBezTo>
                  <a:cubicBezTo>
                    <a:pt x="1165651" y="113388"/>
                    <a:pt x="1282127" y="119203"/>
                    <a:pt x="1397145" y="105671"/>
                  </a:cubicBezTo>
                  <a:cubicBezTo>
                    <a:pt x="1416304" y="103417"/>
                    <a:pt x="1426189" y="79574"/>
                    <a:pt x="1443444" y="70947"/>
                  </a:cubicBezTo>
                  <a:cubicBezTo>
                    <a:pt x="1457672" y="63833"/>
                    <a:pt x="1474446" y="63742"/>
                    <a:pt x="1489742" y="59372"/>
                  </a:cubicBezTo>
                  <a:cubicBezTo>
                    <a:pt x="1501473" y="56020"/>
                    <a:pt x="1512891" y="51656"/>
                    <a:pt x="1524466" y="47798"/>
                  </a:cubicBezTo>
                  <a:lnTo>
                    <a:pt x="1929580" y="59372"/>
                  </a:lnTo>
                  <a:cubicBezTo>
                    <a:pt x="1956560" y="63419"/>
                    <a:pt x="1987454" y="117246"/>
                    <a:pt x="1987454" y="117246"/>
                  </a:cubicBezTo>
                  <a:cubicBezTo>
                    <a:pt x="1991312" y="132679"/>
                    <a:pt x="1990205" y="150309"/>
                    <a:pt x="1999029" y="163545"/>
                  </a:cubicBezTo>
                  <a:cubicBezTo>
                    <a:pt x="2007706" y="176560"/>
                    <a:pt x="2071425" y="204914"/>
                    <a:pt x="2080051" y="209843"/>
                  </a:cubicBezTo>
                  <a:cubicBezTo>
                    <a:pt x="2092129" y="216745"/>
                    <a:pt x="2102063" y="227343"/>
                    <a:pt x="2114775" y="232993"/>
                  </a:cubicBezTo>
                  <a:cubicBezTo>
                    <a:pt x="2164277" y="254994"/>
                    <a:pt x="2183392" y="254252"/>
                    <a:pt x="2230522" y="267717"/>
                  </a:cubicBezTo>
                  <a:cubicBezTo>
                    <a:pt x="2242253" y="271069"/>
                    <a:pt x="2253671" y="275433"/>
                    <a:pt x="2265246" y="279291"/>
                  </a:cubicBezTo>
                  <a:cubicBezTo>
                    <a:pt x="2338552" y="275433"/>
                    <a:pt x="2412033" y="274076"/>
                    <a:pt x="2485165" y="267717"/>
                  </a:cubicBezTo>
                  <a:cubicBezTo>
                    <a:pt x="2501013" y="266339"/>
                    <a:pt x="2515556" y="256142"/>
                    <a:pt x="2531464" y="256142"/>
                  </a:cubicBezTo>
                  <a:cubicBezTo>
                    <a:pt x="2597167" y="256142"/>
                    <a:pt x="2662644" y="263859"/>
                    <a:pt x="2728234" y="267717"/>
                  </a:cubicBezTo>
                  <a:cubicBezTo>
                    <a:pt x="2776259" y="339756"/>
                    <a:pt x="2757583" y="294590"/>
                    <a:pt x="2728234" y="441337"/>
                  </a:cubicBezTo>
                  <a:cubicBezTo>
                    <a:pt x="2725841" y="453301"/>
                    <a:pt x="2727252" y="470008"/>
                    <a:pt x="2716659" y="476061"/>
                  </a:cubicBezTo>
                  <a:cubicBezTo>
                    <a:pt x="2696283" y="487705"/>
                    <a:pt x="2670659" y="486659"/>
                    <a:pt x="2647211" y="487636"/>
                  </a:cubicBezTo>
                  <a:cubicBezTo>
                    <a:pt x="2485260" y="494384"/>
                    <a:pt x="2323120" y="495352"/>
                    <a:pt x="2161074" y="499210"/>
                  </a:cubicBezTo>
                  <a:cubicBezTo>
                    <a:pt x="2145406" y="501821"/>
                    <a:pt x="2067304" y="512942"/>
                    <a:pt x="2045327" y="522360"/>
                  </a:cubicBezTo>
                  <a:cubicBezTo>
                    <a:pt x="2032541" y="527840"/>
                    <a:pt x="2022178" y="537793"/>
                    <a:pt x="2010603" y="545509"/>
                  </a:cubicBezTo>
                  <a:cubicBezTo>
                    <a:pt x="1983528" y="680893"/>
                    <a:pt x="2020352" y="552413"/>
                    <a:pt x="1975879" y="626532"/>
                  </a:cubicBezTo>
                  <a:cubicBezTo>
                    <a:pt x="1969602" y="636994"/>
                    <a:pt x="1971926" y="651729"/>
                    <a:pt x="1964304" y="661256"/>
                  </a:cubicBezTo>
                  <a:cubicBezTo>
                    <a:pt x="1955614" y="672119"/>
                    <a:pt x="1940443" y="675715"/>
                    <a:pt x="1929580" y="684405"/>
                  </a:cubicBezTo>
                  <a:cubicBezTo>
                    <a:pt x="1870662" y="731540"/>
                    <a:pt x="1953457" y="684043"/>
                    <a:pt x="1860132" y="730704"/>
                  </a:cubicBezTo>
                  <a:cubicBezTo>
                    <a:pt x="1821550" y="726846"/>
                    <a:pt x="1782299" y="727253"/>
                    <a:pt x="1744385" y="719129"/>
                  </a:cubicBezTo>
                  <a:cubicBezTo>
                    <a:pt x="1696327" y="708831"/>
                    <a:pt x="1703831" y="690174"/>
                    <a:pt x="1663363" y="672831"/>
                  </a:cubicBezTo>
                  <a:cubicBezTo>
                    <a:pt x="1648741" y="666565"/>
                    <a:pt x="1632963" y="661777"/>
                    <a:pt x="1617064" y="661256"/>
                  </a:cubicBezTo>
                  <a:cubicBezTo>
                    <a:pt x="1397229" y="654048"/>
                    <a:pt x="1177226" y="653539"/>
                    <a:pt x="957307" y="649681"/>
                  </a:cubicBezTo>
                  <a:cubicBezTo>
                    <a:pt x="907150" y="641965"/>
                    <a:pt x="856811" y="635351"/>
                    <a:pt x="806836" y="626532"/>
                  </a:cubicBezTo>
                  <a:cubicBezTo>
                    <a:pt x="791170" y="623767"/>
                    <a:pt x="776136" y="618077"/>
                    <a:pt x="760537" y="614957"/>
                  </a:cubicBezTo>
                  <a:cubicBezTo>
                    <a:pt x="737524" y="610355"/>
                    <a:pt x="714238" y="607241"/>
                    <a:pt x="691089" y="603383"/>
                  </a:cubicBezTo>
                  <a:cubicBezTo>
                    <a:pt x="679514" y="595666"/>
                    <a:pt x="669077" y="585883"/>
                    <a:pt x="656365" y="580233"/>
                  </a:cubicBezTo>
                  <a:cubicBezTo>
                    <a:pt x="620138" y="564132"/>
                    <a:pt x="579094" y="555128"/>
                    <a:pt x="540618" y="545509"/>
                  </a:cubicBezTo>
                  <a:cubicBezTo>
                    <a:pt x="529043" y="549367"/>
                    <a:pt x="516807" y="551628"/>
                    <a:pt x="505894" y="557084"/>
                  </a:cubicBezTo>
                  <a:cubicBezTo>
                    <a:pt x="485838" y="567112"/>
                    <a:pt x="462377" y="585438"/>
                    <a:pt x="448021" y="603383"/>
                  </a:cubicBezTo>
                  <a:cubicBezTo>
                    <a:pt x="439331" y="614246"/>
                    <a:pt x="435735" y="629417"/>
                    <a:pt x="424872" y="638107"/>
                  </a:cubicBezTo>
                  <a:cubicBezTo>
                    <a:pt x="386488" y="668814"/>
                    <a:pt x="394006" y="663185"/>
                    <a:pt x="390148" y="661256"/>
                  </a:cubicBezTo>
                  <a:close/>
                </a:path>
              </a:pathLst>
            </a:custGeom>
            <a:solidFill>
              <a:schemeClr val="accent6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2336" name="3 Rectángulo"/>
            <p:cNvSpPr>
              <a:spLocks noChangeArrowheads="1"/>
            </p:cNvSpPr>
            <p:nvPr/>
          </p:nvSpPr>
          <p:spPr bwMode="auto">
            <a:xfrm>
              <a:off x="2285984" y="3643314"/>
              <a:ext cx="164339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>
                  <a:solidFill>
                    <a:srgbClr val="002060"/>
                  </a:solidFill>
                  <a:latin typeface="Berlin Sans FB" pitchFamily="34" charset="0"/>
                </a:rPr>
                <a:t>administración,</a:t>
              </a:r>
              <a:endParaRPr lang="es-ES">
                <a:solidFill>
                  <a:srgbClr val="002060"/>
                </a:solidFill>
              </a:endParaRPr>
            </a:p>
          </p:txBody>
        </p:sp>
      </p:grpSp>
      <p:grpSp>
        <p:nvGrpSpPr>
          <p:cNvPr id="11" name="24 Grupo"/>
          <p:cNvGrpSpPr>
            <a:grpSpLocks/>
          </p:cNvGrpSpPr>
          <p:nvPr/>
        </p:nvGrpSpPr>
        <p:grpSpPr bwMode="auto">
          <a:xfrm rot="675016">
            <a:off x="5926138" y="1651000"/>
            <a:ext cx="1704975" cy="1598613"/>
            <a:chOff x="5266481" y="3530278"/>
            <a:chExt cx="1704542" cy="1597993"/>
          </a:xfrm>
        </p:grpSpPr>
        <p:sp>
          <p:nvSpPr>
            <p:cNvPr id="24" name="23 Forma libre"/>
            <p:cNvSpPr/>
            <p:nvPr/>
          </p:nvSpPr>
          <p:spPr>
            <a:xfrm>
              <a:off x="5266481" y="3530278"/>
              <a:ext cx="1704542" cy="1597993"/>
            </a:xfrm>
            <a:custGeom>
              <a:avLst/>
              <a:gdLst>
                <a:gd name="connsiteX0" fmla="*/ 92597 w 1704542"/>
                <a:gd name="connsiteY0" fmla="*/ 1516284 h 1597993"/>
                <a:gd name="connsiteX1" fmla="*/ 57873 w 1704542"/>
                <a:gd name="connsiteY1" fmla="*/ 1412112 h 1597993"/>
                <a:gd name="connsiteX2" fmla="*/ 46299 w 1704542"/>
                <a:gd name="connsiteY2" fmla="*/ 1377388 h 1597993"/>
                <a:gd name="connsiteX3" fmla="*/ 34724 w 1704542"/>
                <a:gd name="connsiteY3" fmla="*/ 1307940 h 1597993"/>
                <a:gd name="connsiteX4" fmla="*/ 11575 w 1704542"/>
                <a:gd name="connsiteY4" fmla="*/ 1157469 h 1597993"/>
                <a:gd name="connsiteX5" fmla="*/ 0 w 1704542"/>
                <a:gd name="connsiteY5" fmla="*/ 1122745 h 1597993"/>
                <a:gd name="connsiteX6" fmla="*/ 23149 w 1704542"/>
                <a:gd name="connsiteY6" fmla="*/ 636608 h 1597993"/>
                <a:gd name="connsiteX7" fmla="*/ 92597 w 1704542"/>
                <a:gd name="connsiteY7" fmla="*/ 532436 h 1597993"/>
                <a:gd name="connsiteX8" fmla="*/ 162046 w 1704542"/>
                <a:gd name="connsiteY8" fmla="*/ 474563 h 1597993"/>
                <a:gd name="connsiteX9" fmla="*/ 266218 w 1704542"/>
                <a:gd name="connsiteY9" fmla="*/ 405114 h 1597993"/>
                <a:gd name="connsiteX10" fmla="*/ 300942 w 1704542"/>
                <a:gd name="connsiteY10" fmla="*/ 381965 h 1597993"/>
                <a:gd name="connsiteX11" fmla="*/ 335666 w 1704542"/>
                <a:gd name="connsiteY11" fmla="*/ 358816 h 1597993"/>
                <a:gd name="connsiteX12" fmla="*/ 393539 w 1704542"/>
                <a:gd name="connsiteY12" fmla="*/ 312517 h 1597993"/>
                <a:gd name="connsiteX13" fmla="*/ 416689 w 1704542"/>
                <a:gd name="connsiteY13" fmla="*/ 289368 h 1597993"/>
                <a:gd name="connsiteX14" fmla="*/ 509286 w 1704542"/>
                <a:gd name="connsiteY14" fmla="*/ 219919 h 1597993"/>
                <a:gd name="connsiteX15" fmla="*/ 532435 w 1704542"/>
                <a:gd name="connsiteY15" fmla="*/ 185195 h 1597993"/>
                <a:gd name="connsiteX16" fmla="*/ 544010 w 1704542"/>
                <a:gd name="connsiteY16" fmla="*/ 115747 h 1597993"/>
                <a:gd name="connsiteX17" fmla="*/ 567160 w 1704542"/>
                <a:gd name="connsiteY17" fmla="*/ 69449 h 1597993"/>
                <a:gd name="connsiteX18" fmla="*/ 625033 w 1704542"/>
                <a:gd name="connsiteY18" fmla="*/ 23150 h 1597993"/>
                <a:gd name="connsiteX19" fmla="*/ 706056 w 1704542"/>
                <a:gd name="connsiteY19" fmla="*/ 0 h 1597993"/>
                <a:gd name="connsiteX20" fmla="*/ 798653 w 1704542"/>
                <a:gd name="connsiteY20" fmla="*/ 11575 h 1597993"/>
                <a:gd name="connsiteX21" fmla="*/ 879676 w 1704542"/>
                <a:gd name="connsiteY21" fmla="*/ 57874 h 1597993"/>
                <a:gd name="connsiteX22" fmla="*/ 949124 w 1704542"/>
                <a:gd name="connsiteY22" fmla="*/ 69449 h 1597993"/>
                <a:gd name="connsiteX23" fmla="*/ 1030147 w 1704542"/>
                <a:gd name="connsiteY23" fmla="*/ 162046 h 1597993"/>
                <a:gd name="connsiteX24" fmla="*/ 1053296 w 1704542"/>
                <a:gd name="connsiteY24" fmla="*/ 196770 h 1597993"/>
                <a:gd name="connsiteX25" fmla="*/ 1076446 w 1704542"/>
                <a:gd name="connsiteY25" fmla="*/ 231494 h 1597993"/>
                <a:gd name="connsiteX26" fmla="*/ 1157468 w 1704542"/>
                <a:gd name="connsiteY26" fmla="*/ 335666 h 1597993"/>
                <a:gd name="connsiteX27" fmla="*/ 1180618 w 1704542"/>
                <a:gd name="connsiteY27" fmla="*/ 370390 h 1597993"/>
                <a:gd name="connsiteX28" fmla="*/ 1250066 w 1704542"/>
                <a:gd name="connsiteY28" fmla="*/ 393540 h 1597993"/>
                <a:gd name="connsiteX29" fmla="*/ 1284790 w 1704542"/>
                <a:gd name="connsiteY29" fmla="*/ 405114 h 1597993"/>
                <a:gd name="connsiteX30" fmla="*/ 1331089 w 1704542"/>
                <a:gd name="connsiteY30" fmla="*/ 428264 h 1597993"/>
                <a:gd name="connsiteX31" fmla="*/ 1377387 w 1704542"/>
                <a:gd name="connsiteY31" fmla="*/ 439838 h 1597993"/>
                <a:gd name="connsiteX32" fmla="*/ 1435261 w 1704542"/>
                <a:gd name="connsiteY32" fmla="*/ 486137 h 1597993"/>
                <a:gd name="connsiteX33" fmla="*/ 1469985 w 1704542"/>
                <a:gd name="connsiteY33" fmla="*/ 497712 h 1597993"/>
                <a:gd name="connsiteX34" fmla="*/ 1597306 w 1704542"/>
                <a:gd name="connsiteY34" fmla="*/ 578735 h 1597993"/>
                <a:gd name="connsiteX35" fmla="*/ 1620456 w 1704542"/>
                <a:gd name="connsiteY35" fmla="*/ 601884 h 1597993"/>
                <a:gd name="connsiteX36" fmla="*/ 1689904 w 1704542"/>
                <a:gd name="connsiteY36" fmla="*/ 648183 h 1597993"/>
                <a:gd name="connsiteX37" fmla="*/ 1678329 w 1704542"/>
                <a:gd name="connsiteY37" fmla="*/ 740780 h 1597993"/>
                <a:gd name="connsiteX38" fmla="*/ 1655180 w 1704542"/>
                <a:gd name="connsiteY38" fmla="*/ 763930 h 1597993"/>
                <a:gd name="connsiteX39" fmla="*/ 1632030 w 1704542"/>
                <a:gd name="connsiteY39" fmla="*/ 833378 h 1597993"/>
                <a:gd name="connsiteX40" fmla="*/ 1620456 w 1704542"/>
                <a:gd name="connsiteY40" fmla="*/ 868102 h 1597993"/>
                <a:gd name="connsiteX41" fmla="*/ 1597306 w 1704542"/>
                <a:gd name="connsiteY41" fmla="*/ 891251 h 1597993"/>
                <a:gd name="connsiteX42" fmla="*/ 1597306 w 1704542"/>
                <a:gd name="connsiteY42" fmla="*/ 1145894 h 1597993"/>
                <a:gd name="connsiteX43" fmla="*/ 1632030 w 1704542"/>
                <a:gd name="connsiteY43" fmla="*/ 1180618 h 1597993"/>
                <a:gd name="connsiteX44" fmla="*/ 1655180 w 1704542"/>
                <a:gd name="connsiteY44" fmla="*/ 1261641 h 1597993"/>
                <a:gd name="connsiteX45" fmla="*/ 1689904 w 1704542"/>
                <a:gd name="connsiteY45" fmla="*/ 1354238 h 1597993"/>
                <a:gd name="connsiteX46" fmla="*/ 1678329 w 1704542"/>
                <a:gd name="connsiteY46" fmla="*/ 1446836 h 1597993"/>
                <a:gd name="connsiteX47" fmla="*/ 1527858 w 1704542"/>
                <a:gd name="connsiteY47" fmla="*/ 1481560 h 1597993"/>
                <a:gd name="connsiteX48" fmla="*/ 1400537 w 1704542"/>
                <a:gd name="connsiteY48" fmla="*/ 1504709 h 1597993"/>
                <a:gd name="connsiteX49" fmla="*/ 1064871 w 1704542"/>
                <a:gd name="connsiteY49" fmla="*/ 1516284 h 1597993"/>
                <a:gd name="connsiteX50" fmla="*/ 914400 w 1704542"/>
                <a:gd name="connsiteY50" fmla="*/ 1527859 h 1597993"/>
                <a:gd name="connsiteX51" fmla="*/ 879676 w 1704542"/>
                <a:gd name="connsiteY51" fmla="*/ 1551008 h 1597993"/>
                <a:gd name="connsiteX52" fmla="*/ 787078 w 1704542"/>
                <a:gd name="connsiteY52" fmla="*/ 1562583 h 1597993"/>
                <a:gd name="connsiteX53" fmla="*/ 601884 w 1704542"/>
                <a:gd name="connsiteY53" fmla="*/ 1597307 h 1597993"/>
                <a:gd name="connsiteX54" fmla="*/ 347241 w 1704542"/>
                <a:gd name="connsiteY54" fmla="*/ 1585732 h 1597993"/>
                <a:gd name="connsiteX55" fmla="*/ 266218 w 1704542"/>
                <a:gd name="connsiteY55" fmla="*/ 1527859 h 1597993"/>
                <a:gd name="connsiteX56" fmla="*/ 231494 w 1704542"/>
                <a:gd name="connsiteY56" fmla="*/ 1516284 h 1597993"/>
                <a:gd name="connsiteX57" fmla="*/ 92597 w 1704542"/>
                <a:gd name="connsiteY57" fmla="*/ 1516284 h 1597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1704542" h="1597993">
                  <a:moveTo>
                    <a:pt x="92597" y="1516284"/>
                  </a:moveTo>
                  <a:cubicBezTo>
                    <a:pt x="63660" y="1498922"/>
                    <a:pt x="69448" y="1446836"/>
                    <a:pt x="57873" y="1412112"/>
                  </a:cubicBezTo>
                  <a:cubicBezTo>
                    <a:pt x="54015" y="1400537"/>
                    <a:pt x="48305" y="1389423"/>
                    <a:pt x="46299" y="1377388"/>
                  </a:cubicBezTo>
                  <a:cubicBezTo>
                    <a:pt x="42441" y="1354239"/>
                    <a:pt x="38043" y="1331173"/>
                    <a:pt x="34724" y="1307940"/>
                  </a:cubicBezTo>
                  <a:cubicBezTo>
                    <a:pt x="25355" y="1242356"/>
                    <a:pt x="26311" y="1216413"/>
                    <a:pt x="11575" y="1157469"/>
                  </a:cubicBezTo>
                  <a:cubicBezTo>
                    <a:pt x="8616" y="1145632"/>
                    <a:pt x="3858" y="1134320"/>
                    <a:pt x="0" y="1122745"/>
                  </a:cubicBezTo>
                  <a:cubicBezTo>
                    <a:pt x="7716" y="960699"/>
                    <a:pt x="12591" y="798493"/>
                    <a:pt x="23149" y="636608"/>
                  </a:cubicBezTo>
                  <a:cubicBezTo>
                    <a:pt x="27217" y="574225"/>
                    <a:pt x="47697" y="583750"/>
                    <a:pt x="92597" y="532436"/>
                  </a:cubicBezTo>
                  <a:cubicBezTo>
                    <a:pt x="155569" y="460469"/>
                    <a:pt x="65784" y="532320"/>
                    <a:pt x="162046" y="474563"/>
                  </a:cubicBezTo>
                  <a:cubicBezTo>
                    <a:pt x="162071" y="474548"/>
                    <a:pt x="248844" y="416697"/>
                    <a:pt x="266218" y="405114"/>
                  </a:cubicBezTo>
                  <a:lnTo>
                    <a:pt x="300942" y="381965"/>
                  </a:lnTo>
                  <a:cubicBezTo>
                    <a:pt x="312517" y="374249"/>
                    <a:pt x="325830" y="368653"/>
                    <a:pt x="335666" y="358816"/>
                  </a:cubicBezTo>
                  <a:cubicBezTo>
                    <a:pt x="391551" y="302929"/>
                    <a:pt x="320544" y="370911"/>
                    <a:pt x="393539" y="312517"/>
                  </a:cubicBezTo>
                  <a:cubicBezTo>
                    <a:pt x="402061" y="305700"/>
                    <a:pt x="407959" y="295916"/>
                    <a:pt x="416689" y="289368"/>
                  </a:cubicBezTo>
                  <a:cubicBezTo>
                    <a:pt x="453722" y="261594"/>
                    <a:pt x="482740" y="253102"/>
                    <a:pt x="509286" y="219919"/>
                  </a:cubicBezTo>
                  <a:cubicBezTo>
                    <a:pt x="517976" y="209056"/>
                    <a:pt x="524719" y="196770"/>
                    <a:pt x="532435" y="185195"/>
                  </a:cubicBezTo>
                  <a:cubicBezTo>
                    <a:pt x="536293" y="162046"/>
                    <a:pt x="537266" y="138226"/>
                    <a:pt x="544010" y="115747"/>
                  </a:cubicBezTo>
                  <a:cubicBezTo>
                    <a:pt x="548968" y="99220"/>
                    <a:pt x="557589" y="83805"/>
                    <a:pt x="567160" y="69449"/>
                  </a:cubicBezTo>
                  <a:cubicBezTo>
                    <a:pt x="577927" y="53298"/>
                    <a:pt x="609551" y="30891"/>
                    <a:pt x="625033" y="23150"/>
                  </a:cubicBezTo>
                  <a:cubicBezTo>
                    <a:pt x="641639" y="14847"/>
                    <a:pt x="691220" y="3709"/>
                    <a:pt x="706056" y="0"/>
                  </a:cubicBezTo>
                  <a:cubicBezTo>
                    <a:pt x="736922" y="3858"/>
                    <a:pt x="768476" y="4031"/>
                    <a:pt x="798653" y="11575"/>
                  </a:cubicBezTo>
                  <a:cubicBezTo>
                    <a:pt x="924680" y="43083"/>
                    <a:pt x="776349" y="23432"/>
                    <a:pt x="879676" y="57874"/>
                  </a:cubicBezTo>
                  <a:cubicBezTo>
                    <a:pt x="901940" y="65295"/>
                    <a:pt x="925975" y="65591"/>
                    <a:pt x="949124" y="69449"/>
                  </a:cubicBezTo>
                  <a:cubicBezTo>
                    <a:pt x="1006997" y="108031"/>
                    <a:pt x="976132" y="81024"/>
                    <a:pt x="1030147" y="162046"/>
                  </a:cubicBezTo>
                  <a:lnTo>
                    <a:pt x="1053296" y="196770"/>
                  </a:lnTo>
                  <a:lnTo>
                    <a:pt x="1076446" y="231494"/>
                  </a:lnTo>
                  <a:cubicBezTo>
                    <a:pt x="1108069" y="326368"/>
                    <a:pt x="1053374" y="179529"/>
                    <a:pt x="1157468" y="335666"/>
                  </a:cubicBezTo>
                  <a:cubicBezTo>
                    <a:pt x="1165185" y="347241"/>
                    <a:pt x="1168821" y="363017"/>
                    <a:pt x="1180618" y="370390"/>
                  </a:cubicBezTo>
                  <a:cubicBezTo>
                    <a:pt x="1201310" y="383323"/>
                    <a:pt x="1226917" y="385824"/>
                    <a:pt x="1250066" y="393540"/>
                  </a:cubicBezTo>
                  <a:cubicBezTo>
                    <a:pt x="1261641" y="397398"/>
                    <a:pt x="1273877" y="399658"/>
                    <a:pt x="1284790" y="405114"/>
                  </a:cubicBezTo>
                  <a:cubicBezTo>
                    <a:pt x="1300223" y="412831"/>
                    <a:pt x="1314933" y="422205"/>
                    <a:pt x="1331089" y="428264"/>
                  </a:cubicBezTo>
                  <a:cubicBezTo>
                    <a:pt x="1345984" y="433850"/>
                    <a:pt x="1361954" y="435980"/>
                    <a:pt x="1377387" y="439838"/>
                  </a:cubicBezTo>
                  <a:cubicBezTo>
                    <a:pt x="1398920" y="461371"/>
                    <a:pt x="1406057" y="471535"/>
                    <a:pt x="1435261" y="486137"/>
                  </a:cubicBezTo>
                  <a:cubicBezTo>
                    <a:pt x="1446174" y="491593"/>
                    <a:pt x="1459072" y="492256"/>
                    <a:pt x="1469985" y="497712"/>
                  </a:cubicBezTo>
                  <a:cubicBezTo>
                    <a:pt x="1487842" y="506641"/>
                    <a:pt x="1588131" y="569561"/>
                    <a:pt x="1597306" y="578735"/>
                  </a:cubicBezTo>
                  <a:cubicBezTo>
                    <a:pt x="1605023" y="586451"/>
                    <a:pt x="1611376" y="595831"/>
                    <a:pt x="1620456" y="601884"/>
                  </a:cubicBezTo>
                  <a:cubicBezTo>
                    <a:pt x="1704542" y="657940"/>
                    <a:pt x="1636827" y="595106"/>
                    <a:pt x="1689904" y="648183"/>
                  </a:cubicBezTo>
                  <a:cubicBezTo>
                    <a:pt x="1686046" y="679049"/>
                    <a:pt x="1687267" y="710986"/>
                    <a:pt x="1678329" y="740780"/>
                  </a:cubicBezTo>
                  <a:cubicBezTo>
                    <a:pt x="1675193" y="751233"/>
                    <a:pt x="1660060" y="754169"/>
                    <a:pt x="1655180" y="763930"/>
                  </a:cubicBezTo>
                  <a:cubicBezTo>
                    <a:pt x="1644267" y="785755"/>
                    <a:pt x="1639746" y="810229"/>
                    <a:pt x="1632030" y="833378"/>
                  </a:cubicBezTo>
                  <a:cubicBezTo>
                    <a:pt x="1628172" y="844953"/>
                    <a:pt x="1629083" y="859475"/>
                    <a:pt x="1620456" y="868102"/>
                  </a:cubicBezTo>
                  <a:lnTo>
                    <a:pt x="1597306" y="891251"/>
                  </a:lnTo>
                  <a:cubicBezTo>
                    <a:pt x="1591102" y="965702"/>
                    <a:pt x="1573940" y="1069954"/>
                    <a:pt x="1597306" y="1145894"/>
                  </a:cubicBezTo>
                  <a:cubicBezTo>
                    <a:pt x="1602120" y="1161539"/>
                    <a:pt x="1620455" y="1169043"/>
                    <a:pt x="1632030" y="1180618"/>
                  </a:cubicBezTo>
                  <a:cubicBezTo>
                    <a:pt x="1641152" y="1217106"/>
                    <a:pt x="1642725" y="1228428"/>
                    <a:pt x="1655180" y="1261641"/>
                  </a:cubicBezTo>
                  <a:cubicBezTo>
                    <a:pt x="1696701" y="1372363"/>
                    <a:pt x="1663631" y="1275421"/>
                    <a:pt x="1689904" y="1354238"/>
                  </a:cubicBezTo>
                  <a:cubicBezTo>
                    <a:pt x="1686046" y="1385104"/>
                    <a:pt x="1696167" y="1421353"/>
                    <a:pt x="1678329" y="1446836"/>
                  </a:cubicBezTo>
                  <a:cubicBezTo>
                    <a:pt x="1663804" y="1467585"/>
                    <a:pt x="1542694" y="1478863"/>
                    <a:pt x="1527858" y="1481560"/>
                  </a:cubicBezTo>
                  <a:cubicBezTo>
                    <a:pt x="1454808" y="1494842"/>
                    <a:pt x="1497797" y="1499306"/>
                    <a:pt x="1400537" y="1504709"/>
                  </a:cubicBezTo>
                  <a:cubicBezTo>
                    <a:pt x="1288754" y="1510919"/>
                    <a:pt x="1176760" y="1512426"/>
                    <a:pt x="1064871" y="1516284"/>
                  </a:cubicBezTo>
                  <a:cubicBezTo>
                    <a:pt x="1014714" y="1520142"/>
                    <a:pt x="963844" y="1518588"/>
                    <a:pt x="914400" y="1527859"/>
                  </a:cubicBezTo>
                  <a:cubicBezTo>
                    <a:pt x="900727" y="1530423"/>
                    <a:pt x="893097" y="1547348"/>
                    <a:pt x="879676" y="1551008"/>
                  </a:cubicBezTo>
                  <a:cubicBezTo>
                    <a:pt x="849666" y="1559193"/>
                    <a:pt x="817944" y="1558725"/>
                    <a:pt x="787078" y="1562583"/>
                  </a:cubicBezTo>
                  <a:cubicBezTo>
                    <a:pt x="680845" y="1597993"/>
                    <a:pt x="741910" y="1583304"/>
                    <a:pt x="601884" y="1597307"/>
                  </a:cubicBezTo>
                  <a:cubicBezTo>
                    <a:pt x="517003" y="1593449"/>
                    <a:pt x="431650" y="1595471"/>
                    <a:pt x="347241" y="1585732"/>
                  </a:cubicBezTo>
                  <a:cubicBezTo>
                    <a:pt x="298908" y="1580155"/>
                    <a:pt x="301182" y="1551169"/>
                    <a:pt x="266218" y="1527859"/>
                  </a:cubicBezTo>
                  <a:cubicBezTo>
                    <a:pt x="256066" y="1521091"/>
                    <a:pt x="243225" y="1519636"/>
                    <a:pt x="231494" y="1516284"/>
                  </a:cubicBezTo>
                  <a:cubicBezTo>
                    <a:pt x="151681" y="1493480"/>
                    <a:pt x="121534" y="1533646"/>
                    <a:pt x="92597" y="1516284"/>
                  </a:cubicBezTo>
                  <a:close/>
                </a:path>
              </a:pathLst>
            </a:cu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2334" name="4 Rectángulo"/>
            <p:cNvSpPr>
              <a:spLocks noChangeArrowheads="1"/>
            </p:cNvSpPr>
            <p:nvPr/>
          </p:nvSpPr>
          <p:spPr bwMode="auto">
            <a:xfrm>
              <a:off x="5500694" y="4214818"/>
              <a:ext cx="1279517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MX">
                  <a:latin typeface="Berlin Sans FB" pitchFamily="34" charset="0"/>
                </a:rPr>
                <a:t>proyecto </a:t>
              </a:r>
            </a:p>
            <a:p>
              <a:pPr algn="ctr"/>
              <a:r>
                <a:rPr lang="es-MX">
                  <a:latin typeface="Berlin Sans FB" pitchFamily="34" charset="0"/>
                </a:rPr>
                <a:t>académico,</a:t>
              </a:r>
              <a:endParaRPr lang="es-ES"/>
            </a:p>
          </p:txBody>
        </p:sp>
      </p:grpSp>
      <p:grpSp>
        <p:nvGrpSpPr>
          <p:cNvPr id="16" name="20 Grupo"/>
          <p:cNvGrpSpPr>
            <a:grpSpLocks/>
          </p:cNvGrpSpPr>
          <p:nvPr/>
        </p:nvGrpSpPr>
        <p:grpSpPr bwMode="auto">
          <a:xfrm rot="-792710">
            <a:off x="357188" y="1928813"/>
            <a:ext cx="1643062" cy="942975"/>
            <a:chOff x="1296365" y="3365199"/>
            <a:chExt cx="1643605" cy="943656"/>
          </a:xfrm>
        </p:grpSpPr>
        <p:sp>
          <p:nvSpPr>
            <p:cNvPr id="20" name="19 Forma libre"/>
            <p:cNvSpPr/>
            <p:nvPr/>
          </p:nvSpPr>
          <p:spPr>
            <a:xfrm>
              <a:off x="1296365" y="3365199"/>
              <a:ext cx="1643605" cy="943656"/>
            </a:xfrm>
            <a:custGeom>
              <a:avLst/>
              <a:gdLst>
                <a:gd name="connsiteX0" fmla="*/ 104172 w 1643605"/>
                <a:gd name="connsiteY0" fmla="*/ 176654 h 943656"/>
                <a:gd name="connsiteX1" fmla="*/ 138896 w 1643605"/>
                <a:gd name="connsiteY1" fmla="*/ 165079 h 943656"/>
                <a:gd name="connsiteX2" fmla="*/ 185194 w 1643605"/>
                <a:gd name="connsiteY2" fmla="*/ 107206 h 943656"/>
                <a:gd name="connsiteX3" fmla="*/ 243068 w 1643605"/>
                <a:gd name="connsiteY3" fmla="*/ 60907 h 943656"/>
                <a:gd name="connsiteX4" fmla="*/ 312516 w 1643605"/>
                <a:gd name="connsiteY4" fmla="*/ 37758 h 943656"/>
                <a:gd name="connsiteX5" fmla="*/ 347240 w 1643605"/>
                <a:gd name="connsiteY5" fmla="*/ 26183 h 943656"/>
                <a:gd name="connsiteX6" fmla="*/ 474562 w 1643605"/>
                <a:gd name="connsiteY6" fmla="*/ 84057 h 943656"/>
                <a:gd name="connsiteX7" fmla="*/ 578734 w 1643605"/>
                <a:gd name="connsiteY7" fmla="*/ 107206 h 943656"/>
                <a:gd name="connsiteX8" fmla="*/ 972273 w 1643605"/>
                <a:gd name="connsiteY8" fmla="*/ 95631 h 943656"/>
                <a:gd name="connsiteX9" fmla="*/ 1006997 w 1643605"/>
                <a:gd name="connsiteY9" fmla="*/ 188229 h 943656"/>
                <a:gd name="connsiteX10" fmla="*/ 1435260 w 1643605"/>
                <a:gd name="connsiteY10" fmla="*/ 211378 h 943656"/>
                <a:gd name="connsiteX11" fmla="*/ 1562582 w 1643605"/>
                <a:gd name="connsiteY11" fmla="*/ 246102 h 943656"/>
                <a:gd name="connsiteX12" fmla="*/ 1585731 w 1643605"/>
                <a:gd name="connsiteY12" fmla="*/ 280826 h 943656"/>
                <a:gd name="connsiteX13" fmla="*/ 1620455 w 1643605"/>
                <a:gd name="connsiteY13" fmla="*/ 315550 h 943656"/>
                <a:gd name="connsiteX14" fmla="*/ 1643605 w 1643605"/>
                <a:gd name="connsiteY14" fmla="*/ 361849 h 943656"/>
                <a:gd name="connsiteX15" fmla="*/ 1608881 w 1643605"/>
                <a:gd name="connsiteY15" fmla="*/ 685940 h 943656"/>
                <a:gd name="connsiteX16" fmla="*/ 1574157 w 1643605"/>
                <a:gd name="connsiteY16" fmla="*/ 697515 h 943656"/>
                <a:gd name="connsiteX17" fmla="*/ 1527858 w 1643605"/>
                <a:gd name="connsiteY17" fmla="*/ 709090 h 943656"/>
                <a:gd name="connsiteX18" fmla="*/ 1088020 w 1643605"/>
                <a:gd name="connsiteY18" fmla="*/ 720664 h 943656"/>
                <a:gd name="connsiteX19" fmla="*/ 1030146 w 1643605"/>
                <a:gd name="connsiteY19" fmla="*/ 766963 h 943656"/>
                <a:gd name="connsiteX20" fmla="*/ 1006997 w 1643605"/>
                <a:gd name="connsiteY20" fmla="*/ 836411 h 943656"/>
                <a:gd name="connsiteX21" fmla="*/ 949124 w 1643605"/>
                <a:gd name="connsiteY21" fmla="*/ 894285 h 943656"/>
                <a:gd name="connsiteX22" fmla="*/ 914400 w 1643605"/>
                <a:gd name="connsiteY22" fmla="*/ 882710 h 943656"/>
                <a:gd name="connsiteX23" fmla="*/ 844951 w 1643605"/>
                <a:gd name="connsiteY23" fmla="*/ 813262 h 943656"/>
                <a:gd name="connsiteX24" fmla="*/ 682906 w 1643605"/>
                <a:gd name="connsiteY24" fmla="*/ 836411 h 943656"/>
                <a:gd name="connsiteX25" fmla="*/ 648182 w 1643605"/>
                <a:gd name="connsiteY25" fmla="*/ 859560 h 943656"/>
                <a:gd name="connsiteX26" fmla="*/ 578734 w 1643605"/>
                <a:gd name="connsiteY26" fmla="*/ 882710 h 943656"/>
                <a:gd name="connsiteX27" fmla="*/ 555584 w 1643605"/>
                <a:gd name="connsiteY27" fmla="*/ 905859 h 943656"/>
                <a:gd name="connsiteX28" fmla="*/ 462987 w 1643605"/>
                <a:gd name="connsiteY28" fmla="*/ 929009 h 943656"/>
                <a:gd name="connsiteX29" fmla="*/ 428263 w 1643605"/>
                <a:gd name="connsiteY29" fmla="*/ 940583 h 943656"/>
                <a:gd name="connsiteX30" fmla="*/ 347240 w 1643605"/>
                <a:gd name="connsiteY30" fmla="*/ 929009 h 943656"/>
                <a:gd name="connsiteX31" fmla="*/ 300941 w 1643605"/>
                <a:gd name="connsiteY31" fmla="*/ 859560 h 943656"/>
                <a:gd name="connsiteX32" fmla="*/ 266217 w 1643605"/>
                <a:gd name="connsiteY32" fmla="*/ 824836 h 943656"/>
                <a:gd name="connsiteX33" fmla="*/ 289367 w 1643605"/>
                <a:gd name="connsiteY33" fmla="*/ 732239 h 943656"/>
                <a:gd name="connsiteX34" fmla="*/ 324091 w 1643605"/>
                <a:gd name="connsiteY34" fmla="*/ 709090 h 943656"/>
                <a:gd name="connsiteX35" fmla="*/ 312516 w 1643605"/>
                <a:gd name="connsiteY35" fmla="*/ 662791 h 943656"/>
                <a:gd name="connsiteX36" fmla="*/ 243068 w 1643605"/>
                <a:gd name="connsiteY36" fmla="*/ 639642 h 943656"/>
                <a:gd name="connsiteX37" fmla="*/ 208344 w 1643605"/>
                <a:gd name="connsiteY37" fmla="*/ 616492 h 943656"/>
                <a:gd name="connsiteX38" fmla="*/ 92597 w 1643605"/>
                <a:gd name="connsiteY38" fmla="*/ 593343 h 943656"/>
                <a:gd name="connsiteX39" fmla="*/ 46298 w 1643605"/>
                <a:gd name="connsiteY39" fmla="*/ 535469 h 943656"/>
                <a:gd name="connsiteX40" fmla="*/ 34724 w 1643605"/>
                <a:gd name="connsiteY40" fmla="*/ 500745 h 943656"/>
                <a:gd name="connsiteX41" fmla="*/ 0 w 1643605"/>
                <a:gd name="connsiteY41" fmla="*/ 477596 h 943656"/>
                <a:gd name="connsiteX42" fmla="*/ 11574 w 1643605"/>
                <a:gd name="connsiteY42" fmla="*/ 373424 h 943656"/>
                <a:gd name="connsiteX43" fmla="*/ 34724 w 1643605"/>
                <a:gd name="connsiteY43" fmla="*/ 338700 h 943656"/>
                <a:gd name="connsiteX44" fmla="*/ 46298 w 1643605"/>
                <a:gd name="connsiteY44" fmla="*/ 211378 h 943656"/>
                <a:gd name="connsiteX45" fmla="*/ 104172 w 1643605"/>
                <a:gd name="connsiteY45" fmla="*/ 176654 h 943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643605" h="943656">
                  <a:moveTo>
                    <a:pt x="104172" y="176654"/>
                  </a:moveTo>
                  <a:cubicBezTo>
                    <a:pt x="119605" y="168938"/>
                    <a:pt x="129632" y="173019"/>
                    <a:pt x="138896" y="165079"/>
                  </a:cubicBezTo>
                  <a:cubicBezTo>
                    <a:pt x="157653" y="149001"/>
                    <a:pt x="169116" y="125963"/>
                    <a:pt x="185194" y="107206"/>
                  </a:cubicBezTo>
                  <a:cubicBezTo>
                    <a:pt x="199993" y="89941"/>
                    <a:pt x="222449" y="70071"/>
                    <a:pt x="243068" y="60907"/>
                  </a:cubicBezTo>
                  <a:cubicBezTo>
                    <a:pt x="265366" y="50997"/>
                    <a:pt x="289367" y="45474"/>
                    <a:pt x="312516" y="37758"/>
                  </a:cubicBezTo>
                  <a:lnTo>
                    <a:pt x="347240" y="26183"/>
                  </a:lnTo>
                  <a:cubicBezTo>
                    <a:pt x="557703" y="96339"/>
                    <a:pt x="285431" y="0"/>
                    <a:pt x="474562" y="84057"/>
                  </a:cubicBezTo>
                  <a:cubicBezTo>
                    <a:pt x="487933" y="89999"/>
                    <a:pt x="569588" y="105377"/>
                    <a:pt x="578734" y="107206"/>
                  </a:cubicBezTo>
                  <a:cubicBezTo>
                    <a:pt x="582697" y="106846"/>
                    <a:pt x="910306" y="62265"/>
                    <a:pt x="972273" y="95631"/>
                  </a:cubicBezTo>
                  <a:cubicBezTo>
                    <a:pt x="977166" y="98265"/>
                    <a:pt x="971195" y="184557"/>
                    <a:pt x="1006997" y="188229"/>
                  </a:cubicBezTo>
                  <a:cubicBezTo>
                    <a:pt x="1149214" y="202815"/>
                    <a:pt x="1292506" y="203662"/>
                    <a:pt x="1435260" y="211378"/>
                  </a:cubicBezTo>
                  <a:cubicBezTo>
                    <a:pt x="1539694" y="237487"/>
                    <a:pt x="1497675" y="224467"/>
                    <a:pt x="1562582" y="246102"/>
                  </a:cubicBezTo>
                  <a:cubicBezTo>
                    <a:pt x="1570298" y="257677"/>
                    <a:pt x="1576825" y="270139"/>
                    <a:pt x="1585731" y="280826"/>
                  </a:cubicBezTo>
                  <a:cubicBezTo>
                    <a:pt x="1596210" y="293401"/>
                    <a:pt x="1610941" y="302230"/>
                    <a:pt x="1620455" y="315550"/>
                  </a:cubicBezTo>
                  <a:cubicBezTo>
                    <a:pt x="1630484" y="329591"/>
                    <a:pt x="1635888" y="346416"/>
                    <a:pt x="1643605" y="361849"/>
                  </a:cubicBezTo>
                  <a:cubicBezTo>
                    <a:pt x="1632030" y="469879"/>
                    <a:pt x="1630894" y="579545"/>
                    <a:pt x="1608881" y="685940"/>
                  </a:cubicBezTo>
                  <a:cubicBezTo>
                    <a:pt x="1606409" y="697888"/>
                    <a:pt x="1585888" y="694163"/>
                    <a:pt x="1574157" y="697515"/>
                  </a:cubicBezTo>
                  <a:cubicBezTo>
                    <a:pt x="1558861" y="701885"/>
                    <a:pt x="1543748" y="708333"/>
                    <a:pt x="1527858" y="709090"/>
                  </a:cubicBezTo>
                  <a:cubicBezTo>
                    <a:pt x="1381361" y="716066"/>
                    <a:pt x="1234633" y="716806"/>
                    <a:pt x="1088020" y="720664"/>
                  </a:cubicBezTo>
                  <a:cubicBezTo>
                    <a:pt x="1075755" y="728841"/>
                    <a:pt x="1038391" y="750472"/>
                    <a:pt x="1030146" y="766963"/>
                  </a:cubicBezTo>
                  <a:cubicBezTo>
                    <a:pt x="1019233" y="788788"/>
                    <a:pt x="1024251" y="819156"/>
                    <a:pt x="1006997" y="836411"/>
                  </a:cubicBezTo>
                  <a:lnTo>
                    <a:pt x="949124" y="894285"/>
                  </a:lnTo>
                  <a:cubicBezTo>
                    <a:pt x="937549" y="890427"/>
                    <a:pt x="924031" y="890201"/>
                    <a:pt x="914400" y="882710"/>
                  </a:cubicBezTo>
                  <a:cubicBezTo>
                    <a:pt x="888558" y="862611"/>
                    <a:pt x="844951" y="813262"/>
                    <a:pt x="844951" y="813262"/>
                  </a:cubicBezTo>
                  <a:cubicBezTo>
                    <a:pt x="824532" y="815304"/>
                    <a:pt x="721218" y="819992"/>
                    <a:pt x="682906" y="836411"/>
                  </a:cubicBezTo>
                  <a:cubicBezTo>
                    <a:pt x="670120" y="841891"/>
                    <a:pt x="660894" y="853910"/>
                    <a:pt x="648182" y="859560"/>
                  </a:cubicBezTo>
                  <a:cubicBezTo>
                    <a:pt x="625884" y="869470"/>
                    <a:pt x="578734" y="882710"/>
                    <a:pt x="578734" y="882710"/>
                  </a:cubicBezTo>
                  <a:cubicBezTo>
                    <a:pt x="571017" y="890426"/>
                    <a:pt x="565716" y="901806"/>
                    <a:pt x="555584" y="905859"/>
                  </a:cubicBezTo>
                  <a:cubicBezTo>
                    <a:pt x="526044" y="917675"/>
                    <a:pt x="493170" y="918949"/>
                    <a:pt x="462987" y="929009"/>
                  </a:cubicBezTo>
                  <a:lnTo>
                    <a:pt x="428263" y="940583"/>
                  </a:lnTo>
                  <a:cubicBezTo>
                    <a:pt x="401255" y="936725"/>
                    <a:pt x="370257" y="943656"/>
                    <a:pt x="347240" y="929009"/>
                  </a:cubicBezTo>
                  <a:cubicBezTo>
                    <a:pt x="323767" y="914072"/>
                    <a:pt x="320614" y="879233"/>
                    <a:pt x="300941" y="859560"/>
                  </a:cubicBezTo>
                  <a:lnTo>
                    <a:pt x="266217" y="824836"/>
                  </a:lnTo>
                  <a:cubicBezTo>
                    <a:pt x="266794" y="821953"/>
                    <a:pt x="279876" y="744103"/>
                    <a:pt x="289367" y="732239"/>
                  </a:cubicBezTo>
                  <a:cubicBezTo>
                    <a:pt x="298057" y="721376"/>
                    <a:pt x="312516" y="716806"/>
                    <a:pt x="324091" y="709090"/>
                  </a:cubicBezTo>
                  <a:cubicBezTo>
                    <a:pt x="320233" y="693657"/>
                    <a:pt x="324594" y="673144"/>
                    <a:pt x="312516" y="662791"/>
                  </a:cubicBezTo>
                  <a:cubicBezTo>
                    <a:pt x="293989" y="646911"/>
                    <a:pt x="243068" y="639642"/>
                    <a:pt x="243068" y="639642"/>
                  </a:cubicBezTo>
                  <a:cubicBezTo>
                    <a:pt x="231493" y="631925"/>
                    <a:pt x="220786" y="622713"/>
                    <a:pt x="208344" y="616492"/>
                  </a:cubicBezTo>
                  <a:cubicBezTo>
                    <a:pt x="176020" y="600329"/>
                    <a:pt x="122458" y="597609"/>
                    <a:pt x="92597" y="593343"/>
                  </a:cubicBezTo>
                  <a:cubicBezTo>
                    <a:pt x="71068" y="571813"/>
                    <a:pt x="60898" y="564669"/>
                    <a:pt x="46298" y="535469"/>
                  </a:cubicBezTo>
                  <a:cubicBezTo>
                    <a:pt x="40842" y="524556"/>
                    <a:pt x="42346" y="510272"/>
                    <a:pt x="34724" y="500745"/>
                  </a:cubicBezTo>
                  <a:cubicBezTo>
                    <a:pt x="26034" y="489882"/>
                    <a:pt x="11575" y="485312"/>
                    <a:pt x="0" y="477596"/>
                  </a:cubicBezTo>
                  <a:cubicBezTo>
                    <a:pt x="3858" y="442872"/>
                    <a:pt x="3100" y="407319"/>
                    <a:pt x="11574" y="373424"/>
                  </a:cubicBezTo>
                  <a:cubicBezTo>
                    <a:pt x="14948" y="359928"/>
                    <a:pt x="31809" y="352302"/>
                    <a:pt x="34724" y="338700"/>
                  </a:cubicBezTo>
                  <a:cubicBezTo>
                    <a:pt x="43653" y="297030"/>
                    <a:pt x="32822" y="251807"/>
                    <a:pt x="46298" y="211378"/>
                  </a:cubicBezTo>
                  <a:cubicBezTo>
                    <a:pt x="53200" y="190672"/>
                    <a:pt x="88739" y="184370"/>
                    <a:pt x="104172" y="176654"/>
                  </a:cubicBezTo>
                  <a:close/>
                </a:path>
              </a:pathLst>
            </a:custGeom>
            <a:solidFill>
              <a:schemeClr val="bg2">
                <a:lumMod val="60000"/>
                <a:lumOff val="4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2332" name="5 Rectángulo"/>
            <p:cNvSpPr>
              <a:spLocks noChangeArrowheads="1"/>
            </p:cNvSpPr>
            <p:nvPr/>
          </p:nvSpPr>
          <p:spPr bwMode="auto">
            <a:xfrm>
              <a:off x="1357290" y="3571876"/>
              <a:ext cx="15215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>
                  <a:latin typeface="Berlin Sans FB" pitchFamily="34" charset="0"/>
                </a:rPr>
                <a:t>metodologías,</a:t>
              </a:r>
              <a:endParaRPr lang="es-ES"/>
            </a:p>
          </p:txBody>
        </p:sp>
      </p:grpSp>
      <p:grpSp>
        <p:nvGrpSpPr>
          <p:cNvPr id="17" name="15 Grupo"/>
          <p:cNvGrpSpPr>
            <a:grpSpLocks/>
          </p:cNvGrpSpPr>
          <p:nvPr/>
        </p:nvGrpSpPr>
        <p:grpSpPr bwMode="auto">
          <a:xfrm rot="939436">
            <a:off x="3357563" y="1857375"/>
            <a:ext cx="1649412" cy="669925"/>
            <a:chOff x="3227316" y="1999638"/>
            <a:chExt cx="1649319" cy="669275"/>
          </a:xfrm>
        </p:grpSpPr>
        <p:sp>
          <p:nvSpPr>
            <p:cNvPr id="13" name="12 Forma libre"/>
            <p:cNvSpPr/>
            <p:nvPr/>
          </p:nvSpPr>
          <p:spPr>
            <a:xfrm>
              <a:off x="3227316" y="1999638"/>
              <a:ext cx="1649319" cy="669275"/>
            </a:xfrm>
            <a:custGeom>
              <a:avLst/>
              <a:gdLst>
                <a:gd name="connsiteX0" fmla="*/ 789099 w 1649319"/>
                <a:gd name="connsiteY0" fmla="*/ 25932 h 669275"/>
                <a:gd name="connsiteX1" fmla="*/ 476583 w 1649319"/>
                <a:gd name="connsiteY1" fmla="*/ 37506 h 669275"/>
                <a:gd name="connsiteX2" fmla="*/ 407135 w 1649319"/>
                <a:gd name="connsiteY2" fmla="*/ 60656 h 669275"/>
                <a:gd name="connsiteX3" fmla="*/ 360836 w 1649319"/>
                <a:gd name="connsiteY3" fmla="*/ 72230 h 669275"/>
                <a:gd name="connsiteX4" fmla="*/ 326112 w 1649319"/>
                <a:gd name="connsiteY4" fmla="*/ 83805 h 669275"/>
                <a:gd name="connsiteX5" fmla="*/ 210365 w 1649319"/>
                <a:gd name="connsiteY5" fmla="*/ 106954 h 669275"/>
                <a:gd name="connsiteX6" fmla="*/ 187216 w 1649319"/>
                <a:gd name="connsiteY6" fmla="*/ 141678 h 669275"/>
                <a:gd name="connsiteX7" fmla="*/ 36745 w 1649319"/>
                <a:gd name="connsiteY7" fmla="*/ 176403 h 669275"/>
                <a:gd name="connsiteX8" fmla="*/ 36745 w 1649319"/>
                <a:gd name="connsiteY8" fmla="*/ 454195 h 669275"/>
                <a:gd name="connsiteX9" fmla="*/ 48319 w 1649319"/>
                <a:gd name="connsiteY9" fmla="*/ 581516 h 669275"/>
                <a:gd name="connsiteX10" fmla="*/ 94618 w 1649319"/>
                <a:gd name="connsiteY10" fmla="*/ 593091 h 669275"/>
                <a:gd name="connsiteX11" fmla="*/ 164066 w 1649319"/>
                <a:gd name="connsiteY11" fmla="*/ 616240 h 669275"/>
                <a:gd name="connsiteX12" fmla="*/ 291388 w 1649319"/>
                <a:gd name="connsiteY12" fmla="*/ 593091 h 669275"/>
                <a:gd name="connsiteX13" fmla="*/ 337687 w 1649319"/>
                <a:gd name="connsiteY13" fmla="*/ 581516 h 669275"/>
                <a:gd name="connsiteX14" fmla="*/ 407135 w 1649319"/>
                <a:gd name="connsiteY14" fmla="*/ 569942 h 669275"/>
                <a:gd name="connsiteX15" fmla="*/ 476583 w 1649319"/>
                <a:gd name="connsiteY15" fmla="*/ 581516 h 669275"/>
                <a:gd name="connsiteX16" fmla="*/ 522881 w 1649319"/>
                <a:gd name="connsiteY16" fmla="*/ 604666 h 669275"/>
                <a:gd name="connsiteX17" fmla="*/ 1078466 w 1649319"/>
                <a:gd name="connsiteY17" fmla="*/ 616240 h 669275"/>
                <a:gd name="connsiteX18" fmla="*/ 1113190 w 1649319"/>
                <a:gd name="connsiteY18" fmla="*/ 627815 h 669275"/>
                <a:gd name="connsiteX19" fmla="*/ 1147914 w 1649319"/>
                <a:gd name="connsiteY19" fmla="*/ 662539 h 669275"/>
                <a:gd name="connsiteX20" fmla="*/ 1390983 w 1649319"/>
                <a:gd name="connsiteY20" fmla="*/ 650965 h 669275"/>
                <a:gd name="connsiteX21" fmla="*/ 1425707 w 1649319"/>
                <a:gd name="connsiteY21" fmla="*/ 639390 h 669275"/>
                <a:gd name="connsiteX22" fmla="*/ 1472006 w 1649319"/>
                <a:gd name="connsiteY22" fmla="*/ 616240 h 669275"/>
                <a:gd name="connsiteX23" fmla="*/ 1518304 w 1649319"/>
                <a:gd name="connsiteY23" fmla="*/ 604666 h 669275"/>
                <a:gd name="connsiteX24" fmla="*/ 1599327 w 1649319"/>
                <a:gd name="connsiteY24" fmla="*/ 581516 h 669275"/>
                <a:gd name="connsiteX25" fmla="*/ 1622476 w 1649319"/>
                <a:gd name="connsiteY25" fmla="*/ 546792 h 669275"/>
                <a:gd name="connsiteX26" fmla="*/ 1622476 w 1649319"/>
                <a:gd name="connsiteY26" fmla="*/ 373172 h 669275"/>
                <a:gd name="connsiteX27" fmla="*/ 1599327 w 1649319"/>
                <a:gd name="connsiteY27" fmla="*/ 326873 h 669275"/>
                <a:gd name="connsiteX28" fmla="*/ 1564603 w 1649319"/>
                <a:gd name="connsiteY28" fmla="*/ 292149 h 669275"/>
                <a:gd name="connsiteX29" fmla="*/ 1495155 w 1649319"/>
                <a:gd name="connsiteY29" fmla="*/ 211127 h 669275"/>
                <a:gd name="connsiteX30" fmla="*/ 1460431 w 1649319"/>
                <a:gd name="connsiteY30" fmla="*/ 199552 h 669275"/>
                <a:gd name="connsiteX31" fmla="*/ 1437281 w 1649319"/>
                <a:gd name="connsiteY31" fmla="*/ 176403 h 669275"/>
                <a:gd name="connsiteX32" fmla="*/ 1379408 w 1649319"/>
                <a:gd name="connsiteY32" fmla="*/ 164828 h 669275"/>
                <a:gd name="connsiteX33" fmla="*/ 1252087 w 1649319"/>
                <a:gd name="connsiteY33" fmla="*/ 141678 h 669275"/>
                <a:gd name="connsiteX34" fmla="*/ 1228937 w 1649319"/>
                <a:gd name="connsiteY34" fmla="*/ 118529 h 669275"/>
                <a:gd name="connsiteX35" fmla="*/ 1171064 w 1649319"/>
                <a:gd name="connsiteY35" fmla="*/ 106954 h 669275"/>
                <a:gd name="connsiteX36" fmla="*/ 962719 w 1649319"/>
                <a:gd name="connsiteY36" fmla="*/ 83805 h 669275"/>
                <a:gd name="connsiteX37" fmla="*/ 927995 w 1649319"/>
                <a:gd name="connsiteY37" fmla="*/ 60656 h 669275"/>
                <a:gd name="connsiteX38" fmla="*/ 904846 w 1649319"/>
                <a:gd name="connsiteY38" fmla="*/ 37506 h 669275"/>
                <a:gd name="connsiteX39" fmla="*/ 858547 w 1649319"/>
                <a:gd name="connsiteY39" fmla="*/ 25932 h 669275"/>
                <a:gd name="connsiteX40" fmla="*/ 835398 w 1649319"/>
                <a:gd name="connsiteY40" fmla="*/ 2782 h 669275"/>
                <a:gd name="connsiteX41" fmla="*/ 789099 w 1649319"/>
                <a:gd name="connsiteY41" fmla="*/ 25932 h 669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649319" h="669275">
                  <a:moveTo>
                    <a:pt x="789099" y="25932"/>
                  </a:moveTo>
                  <a:cubicBezTo>
                    <a:pt x="729297" y="31719"/>
                    <a:pt x="580398" y="28068"/>
                    <a:pt x="476583" y="37506"/>
                  </a:cubicBezTo>
                  <a:cubicBezTo>
                    <a:pt x="452282" y="39715"/>
                    <a:pt x="430808" y="54738"/>
                    <a:pt x="407135" y="60656"/>
                  </a:cubicBezTo>
                  <a:cubicBezTo>
                    <a:pt x="391702" y="64514"/>
                    <a:pt x="376132" y="67860"/>
                    <a:pt x="360836" y="72230"/>
                  </a:cubicBezTo>
                  <a:cubicBezTo>
                    <a:pt x="349105" y="75582"/>
                    <a:pt x="338022" y="81158"/>
                    <a:pt x="326112" y="83805"/>
                  </a:cubicBezTo>
                  <a:cubicBezTo>
                    <a:pt x="70550" y="140598"/>
                    <a:pt x="394951" y="60811"/>
                    <a:pt x="210365" y="106954"/>
                  </a:cubicBezTo>
                  <a:cubicBezTo>
                    <a:pt x="202649" y="118529"/>
                    <a:pt x="195906" y="130815"/>
                    <a:pt x="187216" y="141678"/>
                  </a:cubicBezTo>
                  <a:cubicBezTo>
                    <a:pt x="145425" y="193917"/>
                    <a:pt x="130055" y="167920"/>
                    <a:pt x="36745" y="176403"/>
                  </a:cubicBezTo>
                  <a:cubicBezTo>
                    <a:pt x="0" y="286636"/>
                    <a:pt x="21391" y="208534"/>
                    <a:pt x="36745" y="454195"/>
                  </a:cubicBezTo>
                  <a:cubicBezTo>
                    <a:pt x="39403" y="496727"/>
                    <a:pt x="31929" y="542179"/>
                    <a:pt x="48319" y="581516"/>
                  </a:cubicBezTo>
                  <a:cubicBezTo>
                    <a:pt x="54437" y="596200"/>
                    <a:pt x="79381" y="588520"/>
                    <a:pt x="94618" y="593091"/>
                  </a:cubicBezTo>
                  <a:cubicBezTo>
                    <a:pt x="117990" y="600103"/>
                    <a:pt x="164066" y="616240"/>
                    <a:pt x="164066" y="616240"/>
                  </a:cubicBezTo>
                  <a:cubicBezTo>
                    <a:pt x="269087" y="589987"/>
                    <a:pt x="139302" y="620744"/>
                    <a:pt x="291388" y="593091"/>
                  </a:cubicBezTo>
                  <a:cubicBezTo>
                    <a:pt x="307039" y="590245"/>
                    <a:pt x="322088" y="584636"/>
                    <a:pt x="337687" y="581516"/>
                  </a:cubicBezTo>
                  <a:cubicBezTo>
                    <a:pt x="360700" y="576914"/>
                    <a:pt x="383986" y="573800"/>
                    <a:pt x="407135" y="569942"/>
                  </a:cubicBezTo>
                  <a:cubicBezTo>
                    <a:pt x="430284" y="573800"/>
                    <a:pt x="454104" y="574772"/>
                    <a:pt x="476583" y="581516"/>
                  </a:cubicBezTo>
                  <a:cubicBezTo>
                    <a:pt x="493110" y="586474"/>
                    <a:pt x="505655" y="603672"/>
                    <a:pt x="522881" y="604666"/>
                  </a:cubicBezTo>
                  <a:cubicBezTo>
                    <a:pt x="707809" y="615335"/>
                    <a:pt x="893271" y="612382"/>
                    <a:pt x="1078466" y="616240"/>
                  </a:cubicBezTo>
                  <a:cubicBezTo>
                    <a:pt x="1090041" y="620098"/>
                    <a:pt x="1103038" y="621047"/>
                    <a:pt x="1113190" y="627815"/>
                  </a:cubicBezTo>
                  <a:cubicBezTo>
                    <a:pt x="1126810" y="636895"/>
                    <a:pt x="1131601" y="661180"/>
                    <a:pt x="1147914" y="662539"/>
                  </a:cubicBezTo>
                  <a:cubicBezTo>
                    <a:pt x="1228749" y="669275"/>
                    <a:pt x="1309960" y="654823"/>
                    <a:pt x="1390983" y="650965"/>
                  </a:cubicBezTo>
                  <a:cubicBezTo>
                    <a:pt x="1402558" y="647107"/>
                    <a:pt x="1414493" y="644196"/>
                    <a:pt x="1425707" y="639390"/>
                  </a:cubicBezTo>
                  <a:cubicBezTo>
                    <a:pt x="1441567" y="632593"/>
                    <a:pt x="1455850" y="622299"/>
                    <a:pt x="1472006" y="616240"/>
                  </a:cubicBezTo>
                  <a:cubicBezTo>
                    <a:pt x="1486901" y="610654"/>
                    <a:pt x="1503008" y="609036"/>
                    <a:pt x="1518304" y="604666"/>
                  </a:cubicBezTo>
                  <a:cubicBezTo>
                    <a:pt x="1634570" y="571447"/>
                    <a:pt x="1454551" y="617711"/>
                    <a:pt x="1599327" y="581516"/>
                  </a:cubicBezTo>
                  <a:cubicBezTo>
                    <a:pt x="1607043" y="569941"/>
                    <a:pt x="1616255" y="559234"/>
                    <a:pt x="1622476" y="546792"/>
                  </a:cubicBezTo>
                  <a:cubicBezTo>
                    <a:pt x="1649319" y="493105"/>
                    <a:pt x="1632869" y="428603"/>
                    <a:pt x="1622476" y="373172"/>
                  </a:cubicBezTo>
                  <a:cubicBezTo>
                    <a:pt x="1619296" y="356213"/>
                    <a:pt x="1609356" y="340914"/>
                    <a:pt x="1599327" y="326873"/>
                  </a:cubicBezTo>
                  <a:cubicBezTo>
                    <a:pt x="1589813" y="313553"/>
                    <a:pt x="1575082" y="304724"/>
                    <a:pt x="1564603" y="292149"/>
                  </a:cubicBezTo>
                  <a:cubicBezTo>
                    <a:pt x="1528617" y="248965"/>
                    <a:pt x="1552437" y="252042"/>
                    <a:pt x="1495155" y="211127"/>
                  </a:cubicBezTo>
                  <a:cubicBezTo>
                    <a:pt x="1485227" y="204035"/>
                    <a:pt x="1472006" y="203410"/>
                    <a:pt x="1460431" y="199552"/>
                  </a:cubicBezTo>
                  <a:cubicBezTo>
                    <a:pt x="1452714" y="191836"/>
                    <a:pt x="1447311" y="180702"/>
                    <a:pt x="1437281" y="176403"/>
                  </a:cubicBezTo>
                  <a:cubicBezTo>
                    <a:pt x="1419199" y="168653"/>
                    <a:pt x="1398764" y="168347"/>
                    <a:pt x="1379408" y="164828"/>
                  </a:cubicBezTo>
                  <a:cubicBezTo>
                    <a:pt x="1216511" y="135209"/>
                    <a:pt x="1395042" y="170270"/>
                    <a:pt x="1252087" y="141678"/>
                  </a:cubicBezTo>
                  <a:cubicBezTo>
                    <a:pt x="1244370" y="133962"/>
                    <a:pt x="1238967" y="122828"/>
                    <a:pt x="1228937" y="118529"/>
                  </a:cubicBezTo>
                  <a:cubicBezTo>
                    <a:pt x="1210855" y="110779"/>
                    <a:pt x="1190420" y="110473"/>
                    <a:pt x="1171064" y="106954"/>
                  </a:cubicBezTo>
                  <a:cubicBezTo>
                    <a:pt x="1073533" y="89221"/>
                    <a:pt x="1089877" y="94402"/>
                    <a:pt x="962719" y="83805"/>
                  </a:cubicBezTo>
                  <a:cubicBezTo>
                    <a:pt x="951144" y="76089"/>
                    <a:pt x="938858" y="69346"/>
                    <a:pt x="927995" y="60656"/>
                  </a:cubicBezTo>
                  <a:cubicBezTo>
                    <a:pt x="919474" y="53839"/>
                    <a:pt x="914607" y="42386"/>
                    <a:pt x="904846" y="37506"/>
                  </a:cubicBezTo>
                  <a:cubicBezTo>
                    <a:pt x="890618" y="30392"/>
                    <a:pt x="873980" y="29790"/>
                    <a:pt x="858547" y="25932"/>
                  </a:cubicBezTo>
                  <a:cubicBezTo>
                    <a:pt x="850831" y="18215"/>
                    <a:pt x="846201" y="4325"/>
                    <a:pt x="835398" y="2782"/>
                  </a:cubicBezTo>
                  <a:cubicBezTo>
                    <a:pt x="815923" y="0"/>
                    <a:pt x="848902" y="20145"/>
                    <a:pt x="789099" y="259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tx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2330" name="6 Rectángulo"/>
            <p:cNvSpPr>
              <a:spLocks noChangeArrowheads="1"/>
            </p:cNvSpPr>
            <p:nvPr/>
          </p:nvSpPr>
          <p:spPr bwMode="auto">
            <a:xfrm>
              <a:off x="3286116" y="2143116"/>
              <a:ext cx="145905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>
                  <a:latin typeface="Berlin Sans FB" pitchFamily="34" charset="0"/>
                </a:rPr>
                <a:t>evaluaciones,</a:t>
              </a:r>
            </a:p>
          </p:txBody>
        </p:sp>
      </p:grpSp>
      <p:grpSp>
        <p:nvGrpSpPr>
          <p:cNvPr id="18" name="18 Grupo"/>
          <p:cNvGrpSpPr>
            <a:grpSpLocks/>
          </p:cNvGrpSpPr>
          <p:nvPr/>
        </p:nvGrpSpPr>
        <p:grpSpPr bwMode="auto">
          <a:xfrm rot="-1073287">
            <a:off x="2214563" y="2786063"/>
            <a:ext cx="1538287" cy="627062"/>
            <a:chOff x="5509549" y="3598260"/>
            <a:chExt cx="1537960" cy="626499"/>
          </a:xfrm>
        </p:grpSpPr>
        <p:sp>
          <p:nvSpPr>
            <p:cNvPr id="15" name="14 Forma libre"/>
            <p:cNvSpPr/>
            <p:nvPr/>
          </p:nvSpPr>
          <p:spPr>
            <a:xfrm>
              <a:off x="5509549" y="3598260"/>
              <a:ext cx="1537960" cy="626499"/>
            </a:xfrm>
            <a:custGeom>
              <a:avLst/>
              <a:gdLst>
                <a:gd name="connsiteX0" fmla="*/ 127322 w 1537960"/>
                <a:gd name="connsiteY0" fmla="*/ 395006 h 626499"/>
                <a:gd name="connsiteX1" fmla="*/ 69448 w 1537960"/>
                <a:gd name="connsiteY1" fmla="*/ 290834 h 626499"/>
                <a:gd name="connsiteX2" fmla="*/ 34724 w 1537960"/>
                <a:gd name="connsiteY2" fmla="*/ 256110 h 626499"/>
                <a:gd name="connsiteX3" fmla="*/ 0 w 1537960"/>
                <a:gd name="connsiteY3" fmla="*/ 186662 h 626499"/>
                <a:gd name="connsiteX4" fmla="*/ 11575 w 1537960"/>
                <a:gd name="connsiteY4" fmla="*/ 117213 h 626499"/>
                <a:gd name="connsiteX5" fmla="*/ 81023 w 1537960"/>
                <a:gd name="connsiteY5" fmla="*/ 70915 h 626499"/>
                <a:gd name="connsiteX6" fmla="*/ 127322 w 1537960"/>
                <a:gd name="connsiteY6" fmla="*/ 59340 h 626499"/>
                <a:gd name="connsiteX7" fmla="*/ 162046 w 1537960"/>
                <a:gd name="connsiteY7" fmla="*/ 36191 h 626499"/>
                <a:gd name="connsiteX8" fmla="*/ 358816 w 1537960"/>
                <a:gd name="connsiteY8" fmla="*/ 59340 h 626499"/>
                <a:gd name="connsiteX9" fmla="*/ 601884 w 1537960"/>
                <a:gd name="connsiteY9" fmla="*/ 47765 h 626499"/>
                <a:gd name="connsiteX10" fmla="*/ 671332 w 1537960"/>
                <a:gd name="connsiteY10" fmla="*/ 1467 h 626499"/>
                <a:gd name="connsiteX11" fmla="*/ 787079 w 1537960"/>
                <a:gd name="connsiteY11" fmla="*/ 13041 h 626499"/>
                <a:gd name="connsiteX12" fmla="*/ 833378 w 1537960"/>
                <a:gd name="connsiteY12" fmla="*/ 59340 h 626499"/>
                <a:gd name="connsiteX13" fmla="*/ 914400 w 1537960"/>
                <a:gd name="connsiteY13" fmla="*/ 105639 h 626499"/>
                <a:gd name="connsiteX14" fmla="*/ 1469985 w 1537960"/>
                <a:gd name="connsiteY14" fmla="*/ 94064 h 626499"/>
                <a:gd name="connsiteX15" fmla="*/ 1504709 w 1537960"/>
                <a:gd name="connsiteY15" fmla="*/ 105639 h 626499"/>
                <a:gd name="connsiteX16" fmla="*/ 1504709 w 1537960"/>
                <a:gd name="connsiteY16" fmla="*/ 256110 h 626499"/>
                <a:gd name="connsiteX17" fmla="*/ 1435261 w 1537960"/>
                <a:gd name="connsiteY17" fmla="*/ 302408 h 626499"/>
                <a:gd name="connsiteX18" fmla="*/ 1423686 w 1537960"/>
                <a:gd name="connsiteY18" fmla="*/ 348707 h 626499"/>
                <a:gd name="connsiteX19" fmla="*/ 1400537 w 1537960"/>
                <a:gd name="connsiteY19" fmla="*/ 383431 h 626499"/>
                <a:gd name="connsiteX20" fmla="*/ 1412112 w 1537960"/>
                <a:gd name="connsiteY20" fmla="*/ 429730 h 626499"/>
                <a:gd name="connsiteX21" fmla="*/ 1388962 w 1537960"/>
                <a:gd name="connsiteY21" fmla="*/ 510753 h 626499"/>
                <a:gd name="connsiteX22" fmla="*/ 1342664 w 1537960"/>
                <a:gd name="connsiteY22" fmla="*/ 522327 h 626499"/>
                <a:gd name="connsiteX23" fmla="*/ 1018573 w 1537960"/>
                <a:gd name="connsiteY23" fmla="*/ 533902 h 626499"/>
                <a:gd name="connsiteX24" fmla="*/ 868102 w 1537960"/>
                <a:gd name="connsiteY24" fmla="*/ 522327 h 626499"/>
                <a:gd name="connsiteX25" fmla="*/ 798654 w 1537960"/>
                <a:gd name="connsiteY25" fmla="*/ 499178 h 626499"/>
                <a:gd name="connsiteX26" fmla="*/ 555585 w 1537960"/>
                <a:gd name="connsiteY26" fmla="*/ 510753 h 626499"/>
                <a:gd name="connsiteX27" fmla="*/ 544010 w 1537960"/>
                <a:gd name="connsiteY27" fmla="*/ 545477 h 626499"/>
                <a:gd name="connsiteX28" fmla="*/ 532436 w 1537960"/>
                <a:gd name="connsiteY28" fmla="*/ 591775 h 626499"/>
                <a:gd name="connsiteX29" fmla="*/ 462988 w 1537960"/>
                <a:gd name="connsiteY29" fmla="*/ 626499 h 626499"/>
                <a:gd name="connsiteX30" fmla="*/ 324092 w 1537960"/>
                <a:gd name="connsiteY30" fmla="*/ 603350 h 626499"/>
                <a:gd name="connsiteX31" fmla="*/ 231494 w 1537960"/>
                <a:gd name="connsiteY31" fmla="*/ 557051 h 626499"/>
                <a:gd name="connsiteX32" fmla="*/ 173621 w 1537960"/>
                <a:gd name="connsiteY32" fmla="*/ 476029 h 626499"/>
                <a:gd name="connsiteX33" fmla="*/ 196770 w 1537960"/>
                <a:gd name="connsiteY33" fmla="*/ 441305 h 626499"/>
                <a:gd name="connsiteX34" fmla="*/ 219919 w 1537960"/>
                <a:gd name="connsiteY34" fmla="*/ 418155 h 626499"/>
                <a:gd name="connsiteX35" fmla="*/ 185195 w 1537960"/>
                <a:gd name="connsiteY35" fmla="*/ 395006 h 626499"/>
                <a:gd name="connsiteX36" fmla="*/ 127322 w 1537960"/>
                <a:gd name="connsiteY36" fmla="*/ 348707 h 626499"/>
                <a:gd name="connsiteX37" fmla="*/ 81023 w 1537960"/>
                <a:gd name="connsiteY37" fmla="*/ 360282 h 626499"/>
                <a:gd name="connsiteX38" fmla="*/ 127322 w 1537960"/>
                <a:gd name="connsiteY38" fmla="*/ 395006 h 626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537960" h="626499">
                  <a:moveTo>
                    <a:pt x="127322" y="395006"/>
                  </a:moveTo>
                  <a:cubicBezTo>
                    <a:pt x="125393" y="383431"/>
                    <a:pt x="92891" y="318966"/>
                    <a:pt x="69448" y="290834"/>
                  </a:cubicBezTo>
                  <a:cubicBezTo>
                    <a:pt x="58969" y="278259"/>
                    <a:pt x="45203" y="268685"/>
                    <a:pt x="34724" y="256110"/>
                  </a:cubicBezTo>
                  <a:cubicBezTo>
                    <a:pt x="9794" y="226194"/>
                    <a:pt x="11601" y="221463"/>
                    <a:pt x="0" y="186662"/>
                  </a:cubicBezTo>
                  <a:cubicBezTo>
                    <a:pt x="3858" y="163512"/>
                    <a:pt x="2043" y="138659"/>
                    <a:pt x="11575" y="117213"/>
                  </a:cubicBezTo>
                  <a:cubicBezTo>
                    <a:pt x="25705" y="85420"/>
                    <a:pt x="52550" y="79050"/>
                    <a:pt x="81023" y="70915"/>
                  </a:cubicBezTo>
                  <a:cubicBezTo>
                    <a:pt x="96319" y="66545"/>
                    <a:pt x="111889" y="63198"/>
                    <a:pt x="127322" y="59340"/>
                  </a:cubicBezTo>
                  <a:cubicBezTo>
                    <a:pt x="138897" y="51624"/>
                    <a:pt x="148159" y="37008"/>
                    <a:pt x="162046" y="36191"/>
                  </a:cubicBezTo>
                  <a:cubicBezTo>
                    <a:pt x="278400" y="29346"/>
                    <a:pt x="285755" y="34985"/>
                    <a:pt x="358816" y="59340"/>
                  </a:cubicBezTo>
                  <a:cubicBezTo>
                    <a:pt x="439839" y="55482"/>
                    <a:pt x="522126" y="62535"/>
                    <a:pt x="601884" y="47765"/>
                  </a:cubicBezTo>
                  <a:cubicBezTo>
                    <a:pt x="629241" y="42699"/>
                    <a:pt x="671332" y="1467"/>
                    <a:pt x="671332" y="1467"/>
                  </a:cubicBezTo>
                  <a:cubicBezTo>
                    <a:pt x="709914" y="5325"/>
                    <a:pt x="750563" y="0"/>
                    <a:pt x="787079" y="13041"/>
                  </a:cubicBezTo>
                  <a:cubicBezTo>
                    <a:pt x="807633" y="20382"/>
                    <a:pt x="815218" y="47233"/>
                    <a:pt x="833378" y="59340"/>
                  </a:cubicBezTo>
                  <a:cubicBezTo>
                    <a:pt x="882459" y="92060"/>
                    <a:pt x="855660" y="76268"/>
                    <a:pt x="914400" y="105639"/>
                  </a:cubicBezTo>
                  <a:cubicBezTo>
                    <a:pt x="1167237" y="91191"/>
                    <a:pt x="1259968" y="67811"/>
                    <a:pt x="1469985" y="94064"/>
                  </a:cubicBezTo>
                  <a:cubicBezTo>
                    <a:pt x="1482092" y="95577"/>
                    <a:pt x="1493134" y="101781"/>
                    <a:pt x="1504709" y="105639"/>
                  </a:cubicBezTo>
                  <a:cubicBezTo>
                    <a:pt x="1522107" y="157833"/>
                    <a:pt x="1537960" y="189608"/>
                    <a:pt x="1504709" y="256110"/>
                  </a:cubicBezTo>
                  <a:cubicBezTo>
                    <a:pt x="1492267" y="280995"/>
                    <a:pt x="1435261" y="302408"/>
                    <a:pt x="1435261" y="302408"/>
                  </a:cubicBezTo>
                  <a:cubicBezTo>
                    <a:pt x="1431403" y="317841"/>
                    <a:pt x="1429952" y="334085"/>
                    <a:pt x="1423686" y="348707"/>
                  </a:cubicBezTo>
                  <a:cubicBezTo>
                    <a:pt x="1418206" y="361493"/>
                    <a:pt x="1402504" y="369660"/>
                    <a:pt x="1400537" y="383431"/>
                  </a:cubicBezTo>
                  <a:cubicBezTo>
                    <a:pt x="1398287" y="399179"/>
                    <a:pt x="1408254" y="414297"/>
                    <a:pt x="1412112" y="429730"/>
                  </a:cubicBezTo>
                  <a:cubicBezTo>
                    <a:pt x="1404395" y="456738"/>
                    <a:pt x="1405815" y="488282"/>
                    <a:pt x="1388962" y="510753"/>
                  </a:cubicBezTo>
                  <a:cubicBezTo>
                    <a:pt x="1379417" y="523479"/>
                    <a:pt x="1358541" y="521335"/>
                    <a:pt x="1342664" y="522327"/>
                  </a:cubicBezTo>
                  <a:cubicBezTo>
                    <a:pt x="1234775" y="529070"/>
                    <a:pt x="1126603" y="530044"/>
                    <a:pt x="1018573" y="533902"/>
                  </a:cubicBezTo>
                  <a:cubicBezTo>
                    <a:pt x="968416" y="530044"/>
                    <a:pt x="917792" y="530173"/>
                    <a:pt x="868102" y="522327"/>
                  </a:cubicBezTo>
                  <a:cubicBezTo>
                    <a:pt x="843999" y="518521"/>
                    <a:pt x="798654" y="499178"/>
                    <a:pt x="798654" y="499178"/>
                  </a:cubicBezTo>
                  <a:cubicBezTo>
                    <a:pt x="717631" y="503036"/>
                    <a:pt x="635391" y="496243"/>
                    <a:pt x="555585" y="510753"/>
                  </a:cubicBezTo>
                  <a:cubicBezTo>
                    <a:pt x="543581" y="512936"/>
                    <a:pt x="547362" y="533746"/>
                    <a:pt x="544010" y="545477"/>
                  </a:cubicBezTo>
                  <a:cubicBezTo>
                    <a:pt x="539640" y="560773"/>
                    <a:pt x="541260" y="578539"/>
                    <a:pt x="532436" y="591775"/>
                  </a:cubicBezTo>
                  <a:cubicBezTo>
                    <a:pt x="519613" y="611009"/>
                    <a:pt x="482797" y="619896"/>
                    <a:pt x="462988" y="626499"/>
                  </a:cubicBezTo>
                  <a:cubicBezTo>
                    <a:pt x="447208" y="624746"/>
                    <a:pt x="356858" y="622073"/>
                    <a:pt x="324092" y="603350"/>
                  </a:cubicBezTo>
                  <a:cubicBezTo>
                    <a:pt x="232276" y="550883"/>
                    <a:pt x="323548" y="580065"/>
                    <a:pt x="231494" y="557051"/>
                  </a:cubicBezTo>
                  <a:cubicBezTo>
                    <a:pt x="169315" y="515599"/>
                    <a:pt x="145608" y="532054"/>
                    <a:pt x="173621" y="476029"/>
                  </a:cubicBezTo>
                  <a:cubicBezTo>
                    <a:pt x="179842" y="463587"/>
                    <a:pt x="188080" y="452168"/>
                    <a:pt x="196770" y="441305"/>
                  </a:cubicBezTo>
                  <a:cubicBezTo>
                    <a:pt x="203587" y="432783"/>
                    <a:pt x="212203" y="425872"/>
                    <a:pt x="219919" y="418155"/>
                  </a:cubicBezTo>
                  <a:cubicBezTo>
                    <a:pt x="208344" y="410439"/>
                    <a:pt x="196058" y="403696"/>
                    <a:pt x="185195" y="395006"/>
                  </a:cubicBezTo>
                  <a:cubicBezTo>
                    <a:pt x="102731" y="329034"/>
                    <a:pt x="234198" y="419957"/>
                    <a:pt x="127322" y="348707"/>
                  </a:cubicBezTo>
                  <a:cubicBezTo>
                    <a:pt x="111889" y="352565"/>
                    <a:pt x="89847" y="347046"/>
                    <a:pt x="81023" y="360282"/>
                  </a:cubicBezTo>
                  <a:cubicBezTo>
                    <a:pt x="74970" y="369362"/>
                    <a:pt x="129251" y="406581"/>
                    <a:pt x="127322" y="395006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2328" name="7 Rectángulo"/>
            <p:cNvSpPr>
              <a:spLocks noChangeArrowheads="1"/>
            </p:cNvSpPr>
            <p:nvPr/>
          </p:nvSpPr>
          <p:spPr bwMode="auto">
            <a:xfrm>
              <a:off x="5572132" y="3643314"/>
              <a:ext cx="130195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>
                  <a:latin typeface="Berlin Sans FB" pitchFamily="34" charset="0"/>
                </a:rPr>
                <a:t>orientación,</a:t>
              </a:r>
            </a:p>
          </p:txBody>
        </p:sp>
      </p:grpSp>
      <p:grpSp>
        <p:nvGrpSpPr>
          <p:cNvPr id="19" name="27 Grupo"/>
          <p:cNvGrpSpPr>
            <a:grpSpLocks/>
          </p:cNvGrpSpPr>
          <p:nvPr/>
        </p:nvGrpSpPr>
        <p:grpSpPr bwMode="auto">
          <a:xfrm rot="810799">
            <a:off x="2000250" y="1428750"/>
            <a:ext cx="1146175" cy="1052513"/>
            <a:chOff x="5643570" y="1714488"/>
            <a:chExt cx="1145593" cy="1052155"/>
          </a:xfrm>
        </p:grpSpPr>
        <p:sp>
          <p:nvSpPr>
            <p:cNvPr id="14" name="13 Forma libre"/>
            <p:cNvSpPr/>
            <p:nvPr/>
          </p:nvSpPr>
          <p:spPr>
            <a:xfrm>
              <a:off x="5643570" y="1714488"/>
              <a:ext cx="1145593" cy="1052155"/>
            </a:xfrm>
            <a:custGeom>
              <a:avLst/>
              <a:gdLst>
                <a:gd name="connsiteX0" fmla="*/ 1929 w 1145593"/>
                <a:gd name="connsiteY0" fmla="*/ 682906 h 1052155"/>
                <a:gd name="connsiteX1" fmla="*/ 36653 w 1145593"/>
                <a:gd name="connsiteY1" fmla="*/ 555585 h 1052155"/>
                <a:gd name="connsiteX2" fmla="*/ 48228 w 1145593"/>
                <a:gd name="connsiteY2" fmla="*/ 416689 h 1052155"/>
                <a:gd name="connsiteX3" fmla="*/ 71377 w 1145593"/>
                <a:gd name="connsiteY3" fmla="*/ 266218 h 1052155"/>
                <a:gd name="connsiteX4" fmla="*/ 82952 w 1145593"/>
                <a:gd name="connsiteY4" fmla="*/ 208344 h 1052155"/>
                <a:gd name="connsiteX5" fmla="*/ 117676 w 1145593"/>
                <a:gd name="connsiteY5" fmla="*/ 173620 h 1052155"/>
                <a:gd name="connsiteX6" fmla="*/ 210274 w 1145593"/>
                <a:gd name="connsiteY6" fmla="*/ 115747 h 1052155"/>
                <a:gd name="connsiteX7" fmla="*/ 279722 w 1145593"/>
                <a:gd name="connsiteY7" fmla="*/ 81023 h 1052155"/>
                <a:gd name="connsiteX8" fmla="*/ 314446 w 1145593"/>
                <a:gd name="connsiteY8" fmla="*/ 57873 h 1052155"/>
                <a:gd name="connsiteX9" fmla="*/ 360744 w 1145593"/>
                <a:gd name="connsiteY9" fmla="*/ 46299 h 1052155"/>
                <a:gd name="connsiteX10" fmla="*/ 430193 w 1145593"/>
                <a:gd name="connsiteY10" fmla="*/ 23149 h 1052155"/>
                <a:gd name="connsiteX11" fmla="*/ 522790 w 1145593"/>
                <a:gd name="connsiteY11" fmla="*/ 0 h 1052155"/>
                <a:gd name="connsiteX12" fmla="*/ 731134 w 1145593"/>
                <a:gd name="connsiteY12" fmla="*/ 23149 h 1052155"/>
                <a:gd name="connsiteX13" fmla="*/ 777433 w 1145593"/>
                <a:gd name="connsiteY13" fmla="*/ 46299 h 1052155"/>
                <a:gd name="connsiteX14" fmla="*/ 812157 w 1145593"/>
                <a:gd name="connsiteY14" fmla="*/ 57873 h 1052155"/>
                <a:gd name="connsiteX15" fmla="*/ 846881 w 1145593"/>
                <a:gd name="connsiteY15" fmla="*/ 81023 h 1052155"/>
                <a:gd name="connsiteX16" fmla="*/ 904755 w 1145593"/>
                <a:gd name="connsiteY16" fmla="*/ 92597 h 1052155"/>
                <a:gd name="connsiteX17" fmla="*/ 939479 w 1145593"/>
                <a:gd name="connsiteY17" fmla="*/ 127321 h 1052155"/>
                <a:gd name="connsiteX18" fmla="*/ 974203 w 1145593"/>
                <a:gd name="connsiteY18" fmla="*/ 150471 h 1052155"/>
                <a:gd name="connsiteX19" fmla="*/ 1032076 w 1145593"/>
                <a:gd name="connsiteY19" fmla="*/ 196770 h 1052155"/>
                <a:gd name="connsiteX20" fmla="*/ 1101524 w 1145593"/>
                <a:gd name="connsiteY20" fmla="*/ 277792 h 1052155"/>
                <a:gd name="connsiteX21" fmla="*/ 1113099 w 1145593"/>
                <a:gd name="connsiteY21" fmla="*/ 324091 h 1052155"/>
                <a:gd name="connsiteX22" fmla="*/ 1113099 w 1145593"/>
                <a:gd name="connsiteY22" fmla="*/ 856526 h 1052155"/>
                <a:gd name="connsiteX23" fmla="*/ 1089950 w 1145593"/>
                <a:gd name="connsiteY23" fmla="*/ 879676 h 1052155"/>
                <a:gd name="connsiteX24" fmla="*/ 1055225 w 1145593"/>
                <a:gd name="connsiteY24" fmla="*/ 925975 h 1052155"/>
                <a:gd name="connsiteX25" fmla="*/ 1043651 w 1145593"/>
                <a:gd name="connsiteY25" fmla="*/ 960699 h 1052155"/>
                <a:gd name="connsiteX26" fmla="*/ 974203 w 1145593"/>
                <a:gd name="connsiteY26" fmla="*/ 1006997 h 1052155"/>
                <a:gd name="connsiteX27" fmla="*/ 812157 w 1145593"/>
                <a:gd name="connsiteY27" fmla="*/ 1030147 h 1052155"/>
                <a:gd name="connsiteX28" fmla="*/ 453342 w 1145593"/>
                <a:gd name="connsiteY28" fmla="*/ 1006997 h 1052155"/>
                <a:gd name="connsiteX29" fmla="*/ 395469 w 1145593"/>
                <a:gd name="connsiteY29" fmla="*/ 983848 h 1052155"/>
                <a:gd name="connsiteX30" fmla="*/ 360744 w 1145593"/>
                <a:gd name="connsiteY30" fmla="*/ 960699 h 1052155"/>
                <a:gd name="connsiteX31" fmla="*/ 291296 w 1145593"/>
                <a:gd name="connsiteY31" fmla="*/ 937549 h 1052155"/>
                <a:gd name="connsiteX32" fmla="*/ 233423 w 1145593"/>
                <a:gd name="connsiteY32" fmla="*/ 868101 h 1052155"/>
                <a:gd name="connsiteX33" fmla="*/ 198699 w 1145593"/>
                <a:gd name="connsiteY33" fmla="*/ 844952 h 1052155"/>
                <a:gd name="connsiteX34" fmla="*/ 94527 w 1145593"/>
                <a:gd name="connsiteY34" fmla="*/ 763929 h 1052155"/>
                <a:gd name="connsiteX35" fmla="*/ 59803 w 1145593"/>
                <a:gd name="connsiteY35" fmla="*/ 740780 h 1052155"/>
                <a:gd name="connsiteX36" fmla="*/ 25079 w 1145593"/>
                <a:gd name="connsiteY36" fmla="*/ 706056 h 1052155"/>
                <a:gd name="connsiteX37" fmla="*/ 1929 w 1145593"/>
                <a:gd name="connsiteY37" fmla="*/ 682906 h 1052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145593" h="1052155">
                  <a:moveTo>
                    <a:pt x="1929" y="682906"/>
                  </a:moveTo>
                  <a:cubicBezTo>
                    <a:pt x="3858" y="657828"/>
                    <a:pt x="26482" y="657293"/>
                    <a:pt x="36653" y="555585"/>
                  </a:cubicBezTo>
                  <a:cubicBezTo>
                    <a:pt x="41276" y="509356"/>
                    <a:pt x="43364" y="462893"/>
                    <a:pt x="48228" y="416689"/>
                  </a:cubicBezTo>
                  <a:cubicBezTo>
                    <a:pt x="51478" y="385816"/>
                    <a:pt x="65335" y="299451"/>
                    <a:pt x="71377" y="266218"/>
                  </a:cubicBezTo>
                  <a:cubicBezTo>
                    <a:pt x="74896" y="246862"/>
                    <a:pt x="74154" y="225940"/>
                    <a:pt x="82952" y="208344"/>
                  </a:cubicBezTo>
                  <a:cubicBezTo>
                    <a:pt x="90272" y="193703"/>
                    <a:pt x="105248" y="184273"/>
                    <a:pt x="117676" y="173620"/>
                  </a:cubicBezTo>
                  <a:cubicBezTo>
                    <a:pt x="173007" y="126194"/>
                    <a:pt x="150989" y="149624"/>
                    <a:pt x="210274" y="115747"/>
                  </a:cubicBezTo>
                  <a:cubicBezTo>
                    <a:pt x="273101" y="79846"/>
                    <a:pt x="216056" y="102244"/>
                    <a:pt x="279722" y="81023"/>
                  </a:cubicBezTo>
                  <a:cubicBezTo>
                    <a:pt x="291297" y="73306"/>
                    <a:pt x="301660" y="63353"/>
                    <a:pt x="314446" y="57873"/>
                  </a:cubicBezTo>
                  <a:cubicBezTo>
                    <a:pt x="329067" y="51607"/>
                    <a:pt x="345507" y="50870"/>
                    <a:pt x="360744" y="46299"/>
                  </a:cubicBezTo>
                  <a:cubicBezTo>
                    <a:pt x="384117" y="39287"/>
                    <a:pt x="406265" y="27934"/>
                    <a:pt x="430193" y="23149"/>
                  </a:cubicBezTo>
                  <a:cubicBezTo>
                    <a:pt x="500030" y="9182"/>
                    <a:pt x="469403" y="17796"/>
                    <a:pt x="522790" y="0"/>
                  </a:cubicBezTo>
                  <a:cubicBezTo>
                    <a:pt x="550321" y="2118"/>
                    <a:pt x="679682" y="5998"/>
                    <a:pt x="731134" y="23149"/>
                  </a:cubicBezTo>
                  <a:cubicBezTo>
                    <a:pt x="747503" y="28605"/>
                    <a:pt x="761573" y="39502"/>
                    <a:pt x="777433" y="46299"/>
                  </a:cubicBezTo>
                  <a:cubicBezTo>
                    <a:pt x="788647" y="51105"/>
                    <a:pt x="800582" y="54015"/>
                    <a:pt x="812157" y="57873"/>
                  </a:cubicBezTo>
                  <a:cubicBezTo>
                    <a:pt x="823732" y="65590"/>
                    <a:pt x="833856" y="76139"/>
                    <a:pt x="846881" y="81023"/>
                  </a:cubicBezTo>
                  <a:cubicBezTo>
                    <a:pt x="865302" y="87931"/>
                    <a:pt x="887159" y="83799"/>
                    <a:pt x="904755" y="92597"/>
                  </a:cubicBezTo>
                  <a:cubicBezTo>
                    <a:pt x="919396" y="99917"/>
                    <a:pt x="926904" y="116842"/>
                    <a:pt x="939479" y="127321"/>
                  </a:cubicBezTo>
                  <a:cubicBezTo>
                    <a:pt x="950166" y="136227"/>
                    <a:pt x="962628" y="142754"/>
                    <a:pt x="974203" y="150471"/>
                  </a:cubicBezTo>
                  <a:cubicBezTo>
                    <a:pt x="1025974" y="228129"/>
                    <a:pt x="964987" y="152044"/>
                    <a:pt x="1032076" y="196770"/>
                  </a:cubicBezTo>
                  <a:cubicBezTo>
                    <a:pt x="1056258" y="212891"/>
                    <a:pt x="1085478" y="256398"/>
                    <a:pt x="1101524" y="277792"/>
                  </a:cubicBezTo>
                  <a:cubicBezTo>
                    <a:pt x="1105382" y="293225"/>
                    <a:pt x="1110253" y="308440"/>
                    <a:pt x="1113099" y="324091"/>
                  </a:cubicBezTo>
                  <a:cubicBezTo>
                    <a:pt x="1145593" y="502802"/>
                    <a:pt x="1127407" y="660981"/>
                    <a:pt x="1113099" y="856526"/>
                  </a:cubicBezTo>
                  <a:cubicBezTo>
                    <a:pt x="1112303" y="867410"/>
                    <a:pt x="1096936" y="871293"/>
                    <a:pt x="1089950" y="879676"/>
                  </a:cubicBezTo>
                  <a:cubicBezTo>
                    <a:pt x="1077600" y="894496"/>
                    <a:pt x="1066800" y="910542"/>
                    <a:pt x="1055225" y="925975"/>
                  </a:cubicBezTo>
                  <a:cubicBezTo>
                    <a:pt x="1051367" y="937550"/>
                    <a:pt x="1049928" y="950237"/>
                    <a:pt x="1043651" y="960699"/>
                  </a:cubicBezTo>
                  <a:cubicBezTo>
                    <a:pt x="1030409" y="982770"/>
                    <a:pt x="995306" y="999963"/>
                    <a:pt x="974203" y="1006997"/>
                  </a:cubicBezTo>
                  <a:cubicBezTo>
                    <a:pt x="937349" y="1019282"/>
                    <a:pt x="837712" y="1027307"/>
                    <a:pt x="812157" y="1030147"/>
                  </a:cubicBezTo>
                  <a:cubicBezTo>
                    <a:pt x="625209" y="1023470"/>
                    <a:pt x="573763" y="1052155"/>
                    <a:pt x="453342" y="1006997"/>
                  </a:cubicBezTo>
                  <a:cubicBezTo>
                    <a:pt x="433888" y="999702"/>
                    <a:pt x="414053" y="993140"/>
                    <a:pt x="395469" y="983848"/>
                  </a:cubicBezTo>
                  <a:cubicBezTo>
                    <a:pt x="383026" y="977627"/>
                    <a:pt x="373456" y="966349"/>
                    <a:pt x="360744" y="960699"/>
                  </a:cubicBezTo>
                  <a:cubicBezTo>
                    <a:pt x="338446" y="950789"/>
                    <a:pt x="291296" y="937549"/>
                    <a:pt x="291296" y="937549"/>
                  </a:cubicBezTo>
                  <a:cubicBezTo>
                    <a:pt x="268534" y="903406"/>
                    <a:pt x="266844" y="895951"/>
                    <a:pt x="233423" y="868101"/>
                  </a:cubicBezTo>
                  <a:cubicBezTo>
                    <a:pt x="222736" y="859195"/>
                    <a:pt x="209168" y="854112"/>
                    <a:pt x="198699" y="844952"/>
                  </a:cubicBezTo>
                  <a:cubicBezTo>
                    <a:pt x="73468" y="735375"/>
                    <a:pt x="200110" y="824262"/>
                    <a:pt x="94527" y="763929"/>
                  </a:cubicBezTo>
                  <a:cubicBezTo>
                    <a:pt x="82449" y="757027"/>
                    <a:pt x="70490" y="749686"/>
                    <a:pt x="59803" y="740780"/>
                  </a:cubicBezTo>
                  <a:cubicBezTo>
                    <a:pt x="47228" y="730301"/>
                    <a:pt x="38699" y="715136"/>
                    <a:pt x="25079" y="706056"/>
                  </a:cubicBezTo>
                  <a:cubicBezTo>
                    <a:pt x="14927" y="699288"/>
                    <a:pt x="0" y="707985"/>
                    <a:pt x="1929" y="682906"/>
                  </a:cubicBezTo>
                  <a:close/>
                </a:path>
              </a:pathLst>
            </a:custGeom>
            <a:solidFill>
              <a:srgbClr val="FFFF00"/>
            </a:solidFill>
            <a:ln>
              <a:solidFill>
                <a:schemeClr val="tx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2326" name="8 Rectángulo"/>
            <p:cNvSpPr>
              <a:spLocks noChangeArrowheads="1"/>
            </p:cNvSpPr>
            <p:nvPr/>
          </p:nvSpPr>
          <p:spPr bwMode="auto">
            <a:xfrm>
              <a:off x="5725991" y="2046713"/>
              <a:ext cx="101502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>
                  <a:solidFill>
                    <a:srgbClr val="002060"/>
                  </a:solidFill>
                  <a:latin typeface="Berlin Sans FB" pitchFamily="34" charset="0"/>
                </a:rPr>
                <a:t>pastoral,</a:t>
              </a:r>
            </a:p>
          </p:txBody>
        </p:sp>
      </p:grpSp>
      <p:grpSp>
        <p:nvGrpSpPr>
          <p:cNvPr id="21" name="16 Grupo"/>
          <p:cNvGrpSpPr>
            <a:grpSpLocks/>
          </p:cNvGrpSpPr>
          <p:nvPr/>
        </p:nvGrpSpPr>
        <p:grpSpPr bwMode="auto">
          <a:xfrm rot="-932819">
            <a:off x="3740150" y="739775"/>
            <a:ext cx="1381125" cy="909638"/>
            <a:chOff x="1071538" y="2428868"/>
            <a:chExt cx="1381362" cy="909985"/>
          </a:xfrm>
        </p:grpSpPr>
        <p:sp>
          <p:nvSpPr>
            <p:cNvPr id="12" name="11 Forma libre"/>
            <p:cNvSpPr/>
            <p:nvPr/>
          </p:nvSpPr>
          <p:spPr>
            <a:xfrm>
              <a:off x="1079947" y="2475134"/>
              <a:ext cx="1371835" cy="862342"/>
            </a:xfrm>
            <a:custGeom>
              <a:avLst/>
              <a:gdLst>
                <a:gd name="connsiteX0" fmla="*/ 690047 w 1372020"/>
                <a:gd name="connsiteY0" fmla="*/ 810228 h 861871"/>
                <a:gd name="connsiteX1" fmla="*/ 528001 w 1372020"/>
                <a:gd name="connsiteY1" fmla="*/ 798653 h 861871"/>
                <a:gd name="connsiteX2" fmla="*/ 470128 w 1372020"/>
                <a:gd name="connsiteY2" fmla="*/ 740780 h 861871"/>
                <a:gd name="connsiteX3" fmla="*/ 435404 w 1372020"/>
                <a:gd name="connsiteY3" fmla="*/ 729205 h 861871"/>
                <a:gd name="connsiteX4" fmla="*/ 365955 w 1372020"/>
                <a:gd name="connsiteY4" fmla="*/ 671332 h 861871"/>
                <a:gd name="connsiteX5" fmla="*/ 331231 w 1372020"/>
                <a:gd name="connsiteY5" fmla="*/ 659757 h 861871"/>
                <a:gd name="connsiteX6" fmla="*/ 296507 w 1372020"/>
                <a:gd name="connsiteY6" fmla="*/ 625033 h 861871"/>
                <a:gd name="connsiteX7" fmla="*/ 261783 w 1372020"/>
                <a:gd name="connsiteY7" fmla="*/ 613459 h 861871"/>
                <a:gd name="connsiteX8" fmla="*/ 215485 w 1372020"/>
                <a:gd name="connsiteY8" fmla="*/ 590309 h 861871"/>
                <a:gd name="connsiteX9" fmla="*/ 157611 w 1372020"/>
                <a:gd name="connsiteY9" fmla="*/ 532436 h 861871"/>
                <a:gd name="connsiteX10" fmla="*/ 134462 w 1372020"/>
                <a:gd name="connsiteY10" fmla="*/ 497712 h 861871"/>
                <a:gd name="connsiteX11" fmla="*/ 122887 w 1372020"/>
                <a:gd name="connsiteY11" fmla="*/ 335666 h 861871"/>
                <a:gd name="connsiteX12" fmla="*/ 88163 w 1372020"/>
                <a:gd name="connsiteY12" fmla="*/ 300942 h 861871"/>
                <a:gd name="connsiteX13" fmla="*/ 18715 w 1372020"/>
                <a:gd name="connsiteY13" fmla="*/ 266218 h 861871"/>
                <a:gd name="connsiteX14" fmla="*/ 18715 w 1372020"/>
                <a:gd name="connsiteY14" fmla="*/ 150471 h 861871"/>
                <a:gd name="connsiteX15" fmla="*/ 30290 w 1372020"/>
                <a:gd name="connsiteY15" fmla="*/ 115747 h 861871"/>
                <a:gd name="connsiteX16" fmla="*/ 76588 w 1372020"/>
                <a:gd name="connsiteY16" fmla="*/ 92598 h 861871"/>
                <a:gd name="connsiteX17" fmla="*/ 134462 w 1372020"/>
                <a:gd name="connsiteY17" fmla="*/ 34724 h 861871"/>
                <a:gd name="connsiteX18" fmla="*/ 215485 w 1372020"/>
                <a:gd name="connsiteY18" fmla="*/ 0 h 861871"/>
                <a:gd name="connsiteX19" fmla="*/ 250209 w 1372020"/>
                <a:gd name="connsiteY19" fmla="*/ 11575 h 861871"/>
                <a:gd name="connsiteX20" fmla="*/ 898391 w 1372020"/>
                <a:gd name="connsiteY20" fmla="*/ 34724 h 861871"/>
                <a:gd name="connsiteX21" fmla="*/ 1014138 w 1372020"/>
                <a:gd name="connsiteY21" fmla="*/ 23150 h 861871"/>
                <a:gd name="connsiteX22" fmla="*/ 1060436 w 1372020"/>
                <a:gd name="connsiteY22" fmla="*/ 11575 h 861871"/>
                <a:gd name="connsiteX23" fmla="*/ 1361378 w 1372020"/>
                <a:gd name="connsiteY23" fmla="*/ 23150 h 861871"/>
                <a:gd name="connsiteX24" fmla="*/ 1315079 w 1372020"/>
                <a:gd name="connsiteY24" fmla="*/ 138896 h 861871"/>
                <a:gd name="connsiteX25" fmla="*/ 1291930 w 1372020"/>
                <a:gd name="connsiteY25" fmla="*/ 208345 h 861871"/>
                <a:gd name="connsiteX26" fmla="*/ 1315079 w 1372020"/>
                <a:gd name="connsiteY26" fmla="*/ 254643 h 861871"/>
                <a:gd name="connsiteX27" fmla="*/ 1326654 w 1372020"/>
                <a:gd name="connsiteY27" fmla="*/ 300942 h 861871"/>
                <a:gd name="connsiteX28" fmla="*/ 1338229 w 1372020"/>
                <a:gd name="connsiteY28" fmla="*/ 335666 h 861871"/>
                <a:gd name="connsiteX29" fmla="*/ 1315079 w 1372020"/>
                <a:gd name="connsiteY29" fmla="*/ 358815 h 861871"/>
                <a:gd name="connsiteX30" fmla="*/ 1245631 w 1372020"/>
                <a:gd name="connsiteY30" fmla="*/ 381965 h 861871"/>
                <a:gd name="connsiteX31" fmla="*/ 1187758 w 1372020"/>
                <a:gd name="connsiteY31" fmla="*/ 405114 h 861871"/>
                <a:gd name="connsiteX32" fmla="*/ 1106735 w 1372020"/>
                <a:gd name="connsiteY32" fmla="*/ 462988 h 861871"/>
                <a:gd name="connsiteX33" fmla="*/ 1083586 w 1372020"/>
                <a:gd name="connsiteY33" fmla="*/ 555585 h 861871"/>
                <a:gd name="connsiteX34" fmla="*/ 1072011 w 1372020"/>
                <a:gd name="connsiteY34" fmla="*/ 590309 h 861871"/>
                <a:gd name="connsiteX35" fmla="*/ 990988 w 1372020"/>
                <a:gd name="connsiteY35" fmla="*/ 659757 h 861871"/>
                <a:gd name="connsiteX36" fmla="*/ 956264 w 1372020"/>
                <a:gd name="connsiteY36" fmla="*/ 671332 h 861871"/>
                <a:gd name="connsiteX37" fmla="*/ 921540 w 1372020"/>
                <a:gd name="connsiteY37" fmla="*/ 694481 h 861871"/>
                <a:gd name="connsiteX38" fmla="*/ 771069 w 1372020"/>
                <a:gd name="connsiteY38" fmla="*/ 706056 h 861871"/>
                <a:gd name="connsiteX39" fmla="*/ 736345 w 1372020"/>
                <a:gd name="connsiteY39" fmla="*/ 729205 h 861871"/>
                <a:gd name="connsiteX40" fmla="*/ 690047 w 1372020"/>
                <a:gd name="connsiteY40" fmla="*/ 810228 h 861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1372020" h="861871">
                  <a:moveTo>
                    <a:pt x="690047" y="810228"/>
                  </a:moveTo>
                  <a:cubicBezTo>
                    <a:pt x="655323" y="821803"/>
                    <a:pt x="581330" y="808064"/>
                    <a:pt x="528001" y="798653"/>
                  </a:cubicBezTo>
                  <a:cubicBezTo>
                    <a:pt x="483449" y="790791"/>
                    <a:pt x="499247" y="764075"/>
                    <a:pt x="470128" y="740780"/>
                  </a:cubicBezTo>
                  <a:cubicBezTo>
                    <a:pt x="460601" y="733158"/>
                    <a:pt x="446979" y="733063"/>
                    <a:pt x="435404" y="729205"/>
                  </a:cubicBezTo>
                  <a:cubicBezTo>
                    <a:pt x="409805" y="703607"/>
                    <a:pt x="398184" y="687447"/>
                    <a:pt x="365955" y="671332"/>
                  </a:cubicBezTo>
                  <a:cubicBezTo>
                    <a:pt x="355042" y="665876"/>
                    <a:pt x="342806" y="663615"/>
                    <a:pt x="331231" y="659757"/>
                  </a:cubicBezTo>
                  <a:cubicBezTo>
                    <a:pt x="319656" y="648182"/>
                    <a:pt x="310127" y="634113"/>
                    <a:pt x="296507" y="625033"/>
                  </a:cubicBezTo>
                  <a:cubicBezTo>
                    <a:pt x="286355" y="618265"/>
                    <a:pt x="272997" y="618265"/>
                    <a:pt x="261783" y="613459"/>
                  </a:cubicBezTo>
                  <a:cubicBezTo>
                    <a:pt x="245924" y="606662"/>
                    <a:pt x="230918" y="598026"/>
                    <a:pt x="215485" y="590309"/>
                  </a:cubicBezTo>
                  <a:cubicBezTo>
                    <a:pt x="153749" y="497707"/>
                    <a:pt x="234779" y="609604"/>
                    <a:pt x="157611" y="532436"/>
                  </a:cubicBezTo>
                  <a:cubicBezTo>
                    <a:pt x="147774" y="522599"/>
                    <a:pt x="142178" y="509287"/>
                    <a:pt x="134462" y="497712"/>
                  </a:cubicBezTo>
                  <a:cubicBezTo>
                    <a:pt x="130604" y="443697"/>
                    <a:pt x="135290" y="388379"/>
                    <a:pt x="122887" y="335666"/>
                  </a:cubicBezTo>
                  <a:cubicBezTo>
                    <a:pt x="119138" y="319732"/>
                    <a:pt x="100738" y="311421"/>
                    <a:pt x="88163" y="300942"/>
                  </a:cubicBezTo>
                  <a:cubicBezTo>
                    <a:pt x="58247" y="276012"/>
                    <a:pt x="53516" y="277819"/>
                    <a:pt x="18715" y="266218"/>
                  </a:cubicBezTo>
                  <a:cubicBezTo>
                    <a:pt x="0" y="210073"/>
                    <a:pt x="2089" y="233597"/>
                    <a:pt x="18715" y="150471"/>
                  </a:cubicBezTo>
                  <a:cubicBezTo>
                    <a:pt x="21108" y="138507"/>
                    <a:pt x="21663" y="124374"/>
                    <a:pt x="30290" y="115747"/>
                  </a:cubicBezTo>
                  <a:cubicBezTo>
                    <a:pt x="42491" y="103546"/>
                    <a:pt x="62968" y="103191"/>
                    <a:pt x="76588" y="92598"/>
                  </a:cubicBezTo>
                  <a:cubicBezTo>
                    <a:pt x="98123" y="75848"/>
                    <a:pt x="110060" y="46925"/>
                    <a:pt x="134462" y="34724"/>
                  </a:cubicBezTo>
                  <a:cubicBezTo>
                    <a:pt x="191674" y="6119"/>
                    <a:pt x="164392" y="17032"/>
                    <a:pt x="215485" y="0"/>
                  </a:cubicBezTo>
                  <a:cubicBezTo>
                    <a:pt x="227060" y="3858"/>
                    <a:pt x="238131" y="9849"/>
                    <a:pt x="250209" y="11575"/>
                  </a:cubicBezTo>
                  <a:cubicBezTo>
                    <a:pt x="421179" y="36000"/>
                    <a:pt x="861844" y="33912"/>
                    <a:pt x="898391" y="34724"/>
                  </a:cubicBezTo>
                  <a:cubicBezTo>
                    <a:pt x="936973" y="30866"/>
                    <a:pt x="975753" y="28634"/>
                    <a:pt x="1014138" y="23150"/>
                  </a:cubicBezTo>
                  <a:cubicBezTo>
                    <a:pt x="1029886" y="20900"/>
                    <a:pt x="1044528" y="11575"/>
                    <a:pt x="1060436" y="11575"/>
                  </a:cubicBezTo>
                  <a:cubicBezTo>
                    <a:pt x="1160824" y="11575"/>
                    <a:pt x="1261064" y="19292"/>
                    <a:pt x="1361378" y="23150"/>
                  </a:cubicBezTo>
                  <a:cubicBezTo>
                    <a:pt x="1336737" y="171004"/>
                    <a:pt x="1372020" y="25016"/>
                    <a:pt x="1315079" y="138896"/>
                  </a:cubicBezTo>
                  <a:cubicBezTo>
                    <a:pt x="1304166" y="160722"/>
                    <a:pt x="1291930" y="208345"/>
                    <a:pt x="1291930" y="208345"/>
                  </a:cubicBezTo>
                  <a:cubicBezTo>
                    <a:pt x="1299646" y="223778"/>
                    <a:pt x="1309021" y="238487"/>
                    <a:pt x="1315079" y="254643"/>
                  </a:cubicBezTo>
                  <a:cubicBezTo>
                    <a:pt x="1320665" y="269538"/>
                    <a:pt x="1322284" y="285646"/>
                    <a:pt x="1326654" y="300942"/>
                  </a:cubicBezTo>
                  <a:cubicBezTo>
                    <a:pt x="1330006" y="312673"/>
                    <a:pt x="1334371" y="324091"/>
                    <a:pt x="1338229" y="335666"/>
                  </a:cubicBezTo>
                  <a:cubicBezTo>
                    <a:pt x="1330512" y="343382"/>
                    <a:pt x="1324840" y="353935"/>
                    <a:pt x="1315079" y="358815"/>
                  </a:cubicBezTo>
                  <a:cubicBezTo>
                    <a:pt x="1293254" y="369728"/>
                    <a:pt x="1268287" y="372903"/>
                    <a:pt x="1245631" y="381965"/>
                  </a:cubicBezTo>
                  <a:lnTo>
                    <a:pt x="1187758" y="405114"/>
                  </a:lnTo>
                  <a:cubicBezTo>
                    <a:pt x="1132832" y="460040"/>
                    <a:pt x="1162164" y="444511"/>
                    <a:pt x="1106735" y="462988"/>
                  </a:cubicBezTo>
                  <a:cubicBezTo>
                    <a:pt x="1099019" y="493854"/>
                    <a:pt x="1093647" y="525402"/>
                    <a:pt x="1083586" y="555585"/>
                  </a:cubicBezTo>
                  <a:cubicBezTo>
                    <a:pt x="1079728" y="567160"/>
                    <a:pt x="1079103" y="580381"/>
                    <a:pt x="1072011" y="590309"/>
                  </a:cubicBezTo>
                  <a:cubicBezTo>
                    <a:pt x="1056189" y="612460"/>
                    <a:pt x="1018178" y="646162"/>
                    <a:pt x="990988" y="659757"/>
                  </a:cubicBezTo>
                  <a:cubicBezTo>
                    <a:pt x="980075" y="665213"/>
                    <a:pt x="967177" y="665876"/>
                    <a:pt x="956264" y="671332"/>
                  </a:cubicBezTo>
                  <a:cubicBezTo>
                    <a:pt x="943822" y="677553"/>
                    <a:pt x="935213" y="691917"/>
                    <a:pt x="921540" y="694481"/>
                  </a:cubicBezTo>
                  <a:cubicBezTo>
                    <a:pt x="872096" y="703752"/>
                    <a:pt x="821226" y="702198"/>
                    <a:pt x="771069" y="706056"/>
                  </a:cubicBezTo>
                  <a:cubicBezTo>
                    <a:pt x="759494" y="713772"/>
                    <a:pt x="743718" y="717409"/>
                    <a:pt x="736345" y="729205"/>
                  </a:cubicBezTo>
                  <a:cubicBezTo>
                    <a:pt x="653429" y="861871"/>
                    <a:pt x="724771" y="798653"/>
                    <a:pt x="690047" y="810228"/>
                  </a:cubicBezTo>
                  <a:close/>
                </a:path>
              </a:pathLst>
            </a:custGeom>
            <a:solidFill>
              <a:srgbClr val="00B0F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2324" name="9 Rectángulo"/>
            <p:cNvSpPr>
              <a:spLocks noChangeArrowheads="1"/>
            </p:cNvSpPr>
            <p:nvPr/>
          </p:nvSpPr>
          <p:spPr bwMode="auto">
            <a:xfrm>
              <a:off x="1071538" y="2428868"/>
              <a:ext cx="1362874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MX">
                  <a:latin typeface="Berlin Sans FB" pitchFamily="34" charset="0"/>
                </a:rPr>
                <a:t>convivencia </a:t>
              </a:r>
            </a:p>
            <a:p>
              <a:pPr algn="ctr"/>
              <a:r>
                <a:rPr lang="es-MX">
                  <a:latin typeface="Berlin Sans FB" pitchFamily="34" charset="0"/>
                </a:rPr>
                <a:t>escolar</a:t>
              </a:r>
              <a:endParaRPr lang="es-ES"/>
            </a:p>
          </p:txBody>
        </p:sp>
      </p:grpSp>
      <p:sp>
        <p:nvSpPr>
          <p:cNvPr id="26" name="25 Rectángulo"/>
          <p:cNvSpPr/>
          <p:nvPr/>
        </p:nvSpPr>
        <p:spPr>
          <a:xfrm>
            <a:off x="300949" y="285728"/>
            <a:ext cx="2576346" cy="92333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es-E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¡ todo !</a:t>
            </a:r>
          </a:p>
        </p:txBody>
      </p:sp>
      <p:grpSp>
        <p:nvGrpSpPr>
          <p:cNvPr id="23" name="28 Grupo"/>
          <p:cNvGrpSpPr>
            <a:grpSpLocks/>
          </p:cNvGrpSpPr>
          <p:nvPr/>
        </p:nvGrpSpPr>
        <p:grpSpPr bwMode="auto">
          <a:xfrm rot="-932819">
            <a:off x="6883400" y="1454150"/>
            <a:ext cx="1381125" cy="909638"/>
            <a:chOff x="1071538" y="2428868"/>
            <a:chExt cx="1381362" cy="909985"/>
          </a:xfrm>
        </p:grpSpPr>
        <p:sp>
          <p:nvSpPr>
            <p:cNvPr id="30" name="29 Forma libre"/>
            <p:cNvSpPr/>
            <p:nvPr/>
          </p:nvSpPr>
          <p:spPr>
            <a:xfrm>
              <a:off x="1079947" y="2475134"/>
              <a:ext cx="1371835" cy="862342"/>
            </a:xfrm>
            <a:custGeom>
              <a:avLst/>
              <a:gdLst>
                <a:gd name="connsiteX0" fmla="*/ 690047 w 1372020"/>
                <a:gd name="connsiteY0" fmla="*/ 810228 h 861871"/>
                <a:gd name="connsiteX1" fmla="*/ 528001 w 1372020"/>
                <a:gd name="connsiteY1" fmla="*/ 798653 h 861871"/>
                <a:gd name="connsiteX2" fmla="*/ 470128 w 1372020"/>
                <a:gd name="connsiteY2" fmla="*/ 740780 h 861871"/>
                <a:gd name="connsiteX3" fmla="*/ 435404 w 1372020"/>
                <a:gd name="connsiteY3" fmla="*/ 729205 h 861871"/>
                <a:gd name="connsiteX4" fmla="*/ 365955 w 1372020"/>
                <a:gd name="connsiteY4" fmla="*/ 671332 h 861871"/>
                <a:gd name="connsiteX5" fmla="*/ 331231 w 1372020"/>
                <a:gd name="connsiteY5" fmla="*/ 659757 h 861871"/>
                <a:gd name="connsiteX6" fmla="*/ 296507 w 1372020"/>
                <a:gd name="connsiteY6" fmla="*/ 625033 h 861871"/>
                <a:gd name="connsiteX7" fmla="*/ 261783 w 1372020"/>
                <a:gd name="connsiteY7" fmla="*/ 613459 h 861871"/>
                <a:gd name="connsiteX8" fmla="*/ 215485 w 1372020"/>
                <a:gd name="connsiteY8" fmla="*/ 590309 h 861871"/>
                <a:gd name="connsiteX9" fmla="*/ 157611 w 1372020"/>
                <a:gd name="connsiteY9" fmla="*/ 532436 h 861871"/>
                <a:gd name="connsiteX10" fmla="*/ 134462 w 1372020"/>
                <a:gd name="connsiteY10" fmla="*/ 497712 h 861871"/>
                <a:gd name="connsiteX11" fmla="*/ 122887 w 1372020"/>
                <a:gd name="connsiteY11" fmla="*/ 335666 h 861871"/>
                <a:gd name="connsiteX12" fmla="*/ 88163 w 1372020"/>
                <a:gd name="connsiteY12" fmla="*/ 300942 h 861871"/>
                <a:gd name="connsiteX13" fmla="*/ 18715 w 1372020"/>
                <a:gd name="connsiteY13" fmla="*/ 266218 h 861871"/>
                <a:gd name="connsiteX14" fmla="*/ 18715 w 1372020"/>
                <a:gd name="connsiteY14" fmla="*/ 150471 h 861871"/>
                <a:gd name="connsiteX15" fmla="*/ 30290 w 1372020"/>
                <a:gd name="connsiteY15" fmla="*/ 115747 h 861871"/>
                <a:gd name="connsiteX16" fmla="*/ 76588 w 1372020"/>
                <a:gd name="connsiteY16" fmla="*/ 92598 h 861871"/>
                <a:gd name="connsiteX17" fmla="*/ 134462 w 1372020"/>
                <a:gd name="connsiteY17" fmla="*/ 34724 h 861871"/>
                <a:gd name="connsiteX18" fmla="*/ 215485 w 1372020"/>
                <a:gd name="connsiteY18" fmla="*/ 0 h 861871"/>
                <a:gd name="connsiteX19" fmla="*/ 250209 w 1372020"/>
                <a:gd name="connsiteY19" fmla="*/ 11575 h 861871"/>
                <a:gd name="connsiteX20" fmla="*/ 898391 w 1372020"/>
                <a:gd name="connsiteY20" fmla="*/ 34724 h 861871"/>
                <a:gd name="connsiteX21" fmla="*/ 1014138 w 1372020"/>
                <a:gd name="connsiteY21" fmla="*/ 23150 h 861871"/>
                <a:gd name="connsiteX22" fmla="*/ 1060436 w 1372020"/>
                <a:gd name="connsiteY22" fmla="*/ 11575 h 861871"/>
                <a:gd name="connsiteX23" fmla="*/ 1361378 w 1372020"/>
                <a:gd name="connsiteY23" fmla="*/ 23150 h 861871"/>
                <a:gd name="connsiteX24" fmla="*/ 1315079 w 1372020"/>
                <a:gd name="connsiteY24" fmla="*/ 138896 h 861871"/>
                <a:gd name="connsiteX25" fmla="*/ 1291930 w 1372020"/>
                <a:gd name="connsiteY25" fmla="*/ 208345 h 861871"/>
                <a:gd name="connsiteX26" fmla="*/ 1315079 w 1372020"/>
                <a:gd name="connsiteY26" fmla="*/ 254643 h 861871"/>
                <a:gd name="connsiteX27" fmla="*/ 1326654 w 1372020"/>
                <a:gd name="connsiteY27" fmla="*/ 300942 h 861871"/>
                <a:gd name="connsiteX28" fmla="*/ 1338229 w 1372020"/>
                <a:gd name="connsiteY28" fmla="*/ 335666 h 861871"/>
                <a:gd name="connsiteX29" fmla="*/ 1315079 w 1372020"/>
                <a:gd name="connsiteY29" fmla="*/ 358815 h 861871"/>
                <a:gd name="connsiteX30" fmla="*/ 1245631 w 1372020"/>
                <a:gd name="connsiteY30" fmla="*/ 381965 h 861871"/>
                <a:gd name="connsiteX31" fmla="*/ 1187758 w 1372020"/>
                <a:gd name="connsiteY31" fmla="*/ 405114 h 861871"/>
                <a:gd name="connsiteX32" fmla="*/ 1106735 w 1372020"/>
                <a:gd name="connsiteY32" fmla="*/ 462988 h 861871"/>
                <a:gd name="connsiteX33" fmla="*/ 1083586 w 1372020"/>
                <a:gd name="connsiteY33" fmla="*/ 555585 h 861871"/>
                <a:gd name="connsiteX34" fmla="*/ 1072011 w 1372020"/>
                <a:gd name="connsiteY34" fmla="*/ 590309 h 861871"/>
                <a:gd name="connsiteX35" fmla="*/ 990988 w 1372020"/>
                <a:gd name="connsiteY35" fmla="*/ 659757 h 861871"/>
                <a:gd name="connsiteX36" fmla="*/ 956264 w 1372020"/>
                <a:gd name="connsiteY36" fmla="*/ 671332 h 861871"/>
                <a:gd name="connsiteX37" fmla="*/ 921540 w 1372020"/>
                <a:gd name="connsiteY37" fmla="*/ 694481 h 861871"/>
                <a:gd name="connsiteX38" fmla="*/ 771069 w 1372020"/>
                <a:gd name="connsiteY38" fmla="*/ 706056 h 861871"/>
                <a:gd name="connsiteX39" fmla="*/ 736345 w 1372020"/>
                <a:gd name="connsiteY39" fmla="*/ 729205 h 861871"/>
                <a:gd name="connsiteX40" fmla="*/ 690047 w 1372020"/>
                <a:gd name="connsiteY40" fmla="*/ 810228 h 861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1372020" h="861871">
                  <a:moveTo>
                    <a:pt x="690047" y="810228"/>
                  </a:moveTo>
                  <a:cubicBezTo>
                    <a:pt x="655323" y="821803"/>
                    <a:pt x="581330" y="808064"/>
                    <a:pt x="528001" y="798653"/>
                  </a:cubicBezTo>
                  <a:cubicBezTo>
                    <a:pt x="483449" y="790791"/>
                    <a:pt x="499247" y="764075"/>
                    <a:pt x="470128" y="740780"/>
                  </a:cubicBezTo>
                  <a:cubicBezTo>
                    <a:pt x="460601" y="733158"/>
                    <a:pt x="446979" y="733063"/>
                    <a:pt x="435404" y="729205"/>
                  </a:cubicBezTo>
                  <a:cubicBezTo>
                    <a:pt x="409805" y="703607"/>
                    <a:pt x="398184" y="687447"/>
                    <a:pt x="365955" y="671332"/>
                  </a:cubicBezTo>
                  <a:cubicBezTo>
                    <a:pt x="355042" y="665876"/>
                    <a:pt x="342806" y="663615"/>
                    <a:pt x="331231" y="659757"/>
                  </a:cubicBezTo>
                  <a:cubicBezTo>
                    <a:pt x="319656" y="648182"/>
                    <a:pt x="310127" y="634113"/>
                    <a:pt x="296507" y="625033"/>
                  </a:cubicBezTo>
                  <a:cubicBezTo>
                    <a:pt x="286355" y="618265"/>
                    <a:pt x="272997" y="618265"/>
                    <a:pt x="261783" y="613459"/>
                  </a:cubicBezTo>
                  <a:cubicBezTo>
                    <a:pt x="245924" y="606662"/>
                    <a:pt x="230918" y="598026"/>
                    <a:pt x="215485" y="590309"/>
                  </a:cubicBezTo>
                  <a:cubicBezTo>
                    <a:pt x="153749" y="497707"/>
                    <a:pt x="234779" y="609604"/>
                    <a:pt x="157611" y="532436"/>
                  </a:cubicBezTo>
                  <a:cubicBezTo>
                    <a:pt x="147774" y="522599"/>
                    <a:pt x="142178" y="509287"/>
                    <a:pt x="134462" y="497712"/>
                  </a:cubicBezTo>
                  <a:cubicBezTo>
                    <a:pt x="130604" y="443697"/>
                    <a:pt x="135290" y="388379"/>
                    <a:pt x="122887" y="335666"/>
                  </a:cubicBezTo>
                  <a:cubicBezTo>
                    <a:pt x="119138" y="319732"/>
                    <a:pt x="100738" y="311421"/>
                    <a:pt x="88163" y="300942"/>
                  </a:cubicBezTo>
                  <a:cubicBezTo>
                    <a:pt x="58247" y="276012"/>
                    <a:pt x="53516" y="277819"/>
                    <a:pt x="18715" y="266218"/>
                  </a:cubicBezTo>
                  <a:cubicBezTo>
                    <a:pt x="0" y="210073"/>
                    <a:pt x="2089" y="233597"/>
                    <a:pt x="18715" y="150471"/>
                  </a:cubicBezTo>
                  <a:cubicBezTo>
                    <a:pt x="21108" y="138507"/>
                    <a:pt x="21663" y="124374"/>
                    <a:pt x="30290" y="115747"/>
                  </a:cubicBezTo>
                  <a:cubicBezTo>
                    <a:pt x="42491" y="103546"/>
                    <a:pt x="62968" y="103191"/>
                    <a:pt x="76588" y="92598"/>
                  </a:cubicBezTo>
                  <a:cubicBezTo>
                    <a:pt x="98123" y="75848"/>
                    <a:pt x="110060" y="46925"/>
                    <a:pt x="134462" y="34724"/>
                  </a:cubicBezTo>
                  <a:cubicBezTo>
                    <a:pt x="191674" y="6119"/>
                    <a:pt x="164392" y="17032"/>
                    <a:pt x="215485" y="0"/>
                  </a:cubicBezTo>
                  <a:cubicBezTo>
                    <a:pt x="227060" y="3858"/>
                    <a:pt x="238131" y="9849"/>
                    <a:pt x="250209" y="11575"/>
                  </a:cubicBezTo>
                  <a:cubicBezTo>
                    <a:pt x="421179" y="36000"/>
                    <a:pt x="861844" y="33912"/>
                    <a:pt x="898391" y="34724"/>
                  </a:cubicBezTo>
                  <a:cubicBezTo>
                    <a:pt x="936973" y="30866"/>
                    <a:pt x="975753" y="28634"/>
                    <a:pt x="1014138" y="23150"/>
                  </a:cubicBezTo>
                  <a:cubicBezTo>
                    <a:pt x="1029886" y="20900"/>
                    <a:pt x="1044528" y="11575"/>
                    <a:pt x="1060436" y="11575"/>
                  </a:cubicBezTo>
                  <a:cubicBezTo>
                    <a:pt x="1160824" y="11575"/>
                    <a:pt x="1261064" y="19292"/>
                    <a:pt x="1361378" y="23150"/>
                  </a:cubicBezTo>
                  <a:cubicBezTo>
                    <a:pt x="1336737" y="171004"/>
                    <a:pt x="1372020" y="25016"/>
                    <a:pt x="1315079" y="138896"/>
                  </a:cubicBezTo>
                  <a:cubicBezTo>
                    <a:pt x="1304166" y="160722"/>
                    <a:pt x="1291930" y="208345"/>
                    <a:pt x="1291930" y="208345"/>
                  </a:cubicBezTo>
                  <a:cubicBezTo>
                    <a:pt x="1299646" y="223778"/>
                    <a:pt x="1309021" y="238487"/>
                    <a:pt x="1315079" y="254643"/>
                  </a:cubicBezTo>
                  <a:cubicBezTo>
                    <a:pt x="1320665" y="269538"/>
                    <a:pt x="1322284" y="285646"/>
                    <a:pt x="1326654" y="300942"/>
                  </a:cubicBezTo>
                  <a:cubicBezTo>
                    <a:pt x="1330006" y="312673"/>
                    <a:pt x="1334371" y="324091"/>
                    <a:pt x="1338229" y="335666"/>
                  </a:cubicBezTo>
                  <a:cubicBezTo>
                    <a:pt x="1330512" y="343382"/>
                    <a:pt x="1324840" y="353935"/>
                    <a:pt x="1315079" y="358815"/>
                  </a:cubicBezTo>
                  <a:cubicBezTo>
                    <a:pt x="1293254" y="369728"/>
                    <a:pt x="1268287" y="372903"/>
                    <a:pt x="1245631" y="381965"/>
                  </a:cubicBezTo>
                  <a:lnTo>
                    <a:pt x="1187758" y="405114"/>
                  </a:lnTo>
                  <a:cubicBezTo>
                    <a:pt x="1132832" y="460040"/>
                    <a:pt x="1162164" y="444511"/>
                    <a:pt x="1106735" y="462988"/>
                  </a:cubicBezTo>
                  <a:cubicBezTo>
                    <a:pt x="1099019" y="493854"/>
                    <a:pt x="1093647" y="525402"/>
                    <a:pt x="1083586" y="555585"/>
                  </a:cubicBezTo>
                  <a:cubicBezTo>
                    <a:pt x="1079728" y="567160"/>
                    <a:pt x="1079103" y="580381"/>
                    <a:pt x="1072011" y="590309"/>
                  </a:cubicBezTo>
                  <a:cubicBezTo>
                    <a:pt x="1056189" y="612460"/>
                    <a:pt x="1018178" y="646162"/>
                    <a:pt x="990988" y="659757"/>
                  </a:cubicBezTo>
                  <a:cubicBezTo>
                    <a:pt x="980075" y="665213"/>
                    <a:pt x="967177" y="665876"/>
                    <a:pt x="956264" y="671332"/>
                  </a:cubicBezTo>
                  <a:cubicBezTo>
                    <a:pt x="943822" y="677553"/>
                    <a:pt x="935213" y="691917"/>
                    <a:pt x="921540" y="694481"/>
                  </a:cubicBezTo>
                  <a:cubicBezTo>
                    <a:pt x="872096" y="703752"/>
                    <a:pt x="821226" y="702198"/>
                    <a:pt x="771069" y="706056"/>
                  </a:cubicBezTo>
                  <a:cubicBezTo>
                    <a:pt x="759494" y="713772"/>
                    <a:pt x="743718" y="717409"/>
                    <a:pt x="736345" y="729205"/>
                  </a:cubicBezTo>
                  <a:cubicBezTo>
                    <a:pt x="653429" y="861871"/>
                    <a:pt x="724771" y="798653"/>
                    <a:pt x="690047" y="810228"/>
                  </a:cubicBezTo>
                  <a:close/>
                </a:path>
              </a:pathLst>
            </a:custGeom>
            <a:solidFill>
              <a:srgbClr val="00B0F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2322" name="30 Rectángulo"/>
            <p:cNvSpPr>
              <a:spLocks noChangeArrowheads="1"/>
            </p:cNvSpPr>
            <p:nvPr/>
          </p:nvSpPr>
          <p:spPr bwMode="auto">
            <a:xfrm>
              <a:off x="1071538" y="2428868"/>
              <a:ext cx="1362874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MX">
                  <a:latin typeface="Berlin Sans FB" pitchFamily="34" charset="0"/>
                </a:rPr>
                <a:t>convivencia </a:t>
              </a:r>
            </a:p>
            <a:p>
              <a:pPr algn="ctr"/>
              <a:r>
                <a:rPr lang="es-MX">
                  <a:latin typeface="Berlin Sans FB" pitchFamily="34" charset="0"/>
                </a:rPr>
                <a:t>escolar</a:t>
              </a:r>
              <a:endParaRPr lang="es-ES"/>
            </a:p>
          </p:txBody>
        </p:sp>
      </p:grpSp>
      <p:grpSp>
        <p:nvGrpSpPr>
          <p:cNvPr id="25" name="31 Grupo"/>
          <p:cNvGrpSpPr>
            <a:grpSpLocks/>
          </p:cNvGrpSpPr>
          <p:nvPr/>
        </p:nvGrpSpPr>
        <p:grpSpPr bwMode="auto">
          <a:xfrm rot="-792710">
            <a:off x="6800850" y="1960563"/>
            <a:ext cx="1644650" cy="944562"/>
            <a:chOff x="1296365" y="3365199"/>
            <a:chExt cx="1643605" cy="943656"/>
          </a:xfrm>
        </p:grpSpPr>
        <p:sp>
          <p:nvSpPr>
            <p:cNvPr id="33" name="32 Forma libre"/>
            <p:cNvSpPr/>
            <p:nvPr/>
          </p:nvSpPr>
          <p:spPr>
            <a:xfrm>
              <a:off x="1296365" y="3365199"/>
              <a:ext cx="1643605" cy="943656"/>
            </a:xfrm>
            <a:custGeom>
              <a:avLst/>
              <a:gdLst>
                <a:gd name="connsiteX0" fmla="*/ 104172 w 1643605"/>
                <a:gd name="connsiteY0" fmla="*/ 176654 h 943656"/>
                <a:gd name="connsiteX1" fmla="*/ 138896 w 1643605"/>
                <a:gd name="connsiteY1" fmla="*/ 165079 h 943656"/>
                <a:gd name="connsiteX2" fmla="*/ 185194 w 1643605"/>
                <a:gd name="connsiteY2" fmla="*/ 107206 h 943656"/>
                <a:gd name="connsiteX3" fmla="*/ 243068 w 1643605"/>
                <a:gd name="connsiteY3" fmla="*/ 60907 h 943656"/>
                <a:gd name="connsiteX4" fmla="*/ 312516 w 1643605"/>
                <a:gd name="connsiteY4" fmla="*/ 37758 h 943656"/>
                <a:gd name="connsiteX5" fmla="*/ 347240 w 1643605"/>
                <a:gd name="connsiteY5" fmla="*/ 26183 h 943656"/>
                <a:gd name="connsiteX6" fmla="*/ 474562 w 1643605"/>
                <a:gd name="connsiteY6" fmla="*/ 84057 h 943656"/>
                <a:gd name="connsiteX7" fmla="*/ 578734 w 1643605"/>
                <a:gd name="connsiteY7" fmla="*/ 107206 h 943656"/>
                <a:gd name="connsiteX8" fmla="*/ 972273 w 1643605"/>
                <a:gd name="connsiteY8" fmla="*/ 95631 h 943656"/>
                <a:gd name="connsiteX9" fmla="*/ 1006997 w 1643605"/>
                <a:gd name="connsiteY9" fmla="*/ 188229 h 943656"/>
                <a:gd name="connsiteX10" fmla="*/ 1435260 w 1643605"/>
                <a:gd name="connsiteY10" fmla="*/ 211378 h 943656"/>
                <a:gd name="connsiteX11" fmla="*/ 1562582 w 1643605"/>
                <a:gd name="connsiteY11" fmla="*/ 246102 h 943656"/>
                <a:gd name="connsiteX12" fmla="*/ 1585731 w 1643605"/>
                <a:gd name="connsiteY12" fmla="*/ 280826 h 943656"/>
                <a:gd name="connsiteX13" fmla="*/ 1620455 w 1643605"/>
                <a:gd name="connsiteY13" fmla="*/ 315550 h 943656"/>
                <a:gd name="connsiteX14" fmla="*/ 1643605 w 1643605"/>
                <a:gd name="connsiteY14" fmla="*/ 361849 h 943656"/>
                <a:gd name="connsiteX15" fmla="*/ 1608881 w 1643605"/>
                <a:gd name="connsiteY15" fmla="*/ 685940 h 943656"/>
                <a:gd name="connsiteX16" fmla="*/ 1574157 w 1643605"/>
                <a:gd name="connsiteY16" fmla="*/ 697515 h 943656"/>
                <a:gd name="connsiteX17" fmla="*/ 1527858 w 1643605"/>
                <a:gd name="connsiteY17" fmla="*/ 709090 h 943656"/>
                <a:gd name="connsiteX18" fmla="*/ 1088020 w 1643605"/>
                <a:gd name="connsiteY18" fmla="*/ 720664 h 943656"/>
                <a:gd name="connsiteX19" fmla="*/ 1030146 w 1643605"/>
                <a:gd name="connsiteY19" fmla="*/ 766963 h 943656"/>
                <a:gd name="connsiteX20" fmla="*/ 1006997 w 1643605"/>
                <a:gd name="connsiteY20" fmla="*/ 836411 h 943656"/>
                <a:gd name="connsiteX21" fmla="*/ 949124 w 1643605"/>
                <a:gd name="connsiteY21" fmla="*/ 894285 h 943656"/>
                <a:gd name="connsiteX22" fmla="*/ 914400 w 1643605"/>
                <a:gd name="connsiteY22" fmla="*/ 882710 h 943656"/>
                <a:gd name="connsiteX23" fmla="*/ 844951 w 1643605"/>
                <a:gd name="connsiteY23" fmla="*/ 813262 h 943656"/>
                <a:gd name="connsiteX24" fmla="*/ 682906 w 1643605"/>
                <a:gd name="connsiteY24" fmla="*/ 836411 h 943656"/>
                <a:gd name="connsiteX25" fmla="*/ 648182 w 1643605"/>
                <a:gd name="connsiteY25" fmla="*/ 859560 h 943656"/>
                <a:gd name="connsiteX26" fmla="*/ 578734 w 1643605"/>
                <a:gd name="connsiteY26" fmla="*/ 882710 h 943656"/>
                <a:gd name="connsiteX27" fmla="*/ 555584 w 1643605"/>
                <a:gd name="connsiteY27" fmla="*/ 905859 h 943656"/>
                <a:gd name="connsiteX28" fmla="*/ 462987 w 1643605"/>
                <a:gd name="connsiteY28" fmla="*/ 929009 h 943656"/>
                <a:gd name="connsiteX29" fmla="*/ 428263 w 1643605"/>
                <a:gd name="connsiteY29" fmla="*/ 940583 h 943656"/>
                <a:gd name="connsiteX30" fmla="*/ 347240 w 1643605"/>
                <a:gd name="connsiteY30" fmla="*/ 929009 h 943656"/>
                <a:gd name="connsiteX31" fmla="*/ 300941 w 1643605"/>
                <a:gd name="connsiteY31" fmla="*/ 859560 h 943656"/>
                <a:gd name="connsiteX32" fmla="*/ 266217 w 1643605"/>
                <a:gd name="connsiteY32" fmla="*/ 824836 h 943656"/>
                <a:gd name="connsiteX33" fmla="*/ 289367 w 1643605"/>
                <a:gd name="connsiteY33" fmla="*/ 732239 h 943656"/>
                <a:gd name="connsiteX34" fmla="*/ 324091 w 1643605"/>
                <a:gd name="connsiteY34" fmla="*/ 709090 h 943656"/>
                <a:gd name="connsiteX35" fmla="*/ 312516 w 1643605"/>
                <a:gd name="connsiteY35" fmla="*/ 662791 h 943656"/>
                <a:gd name="connsiteX36" fmla="*/ 243068 w 1643605"/>
                <a:gd name="connsiteY36" fmla="*/ 639642 h 943656"/>
                <a:gd name="connsiteX37" fmla="*/ 208344 w 1643605"/>
                <a:gd name="connsiteY37" fmla="*/ 616492 h 943656"/>
                <a:gd name="connsiteX38" fmla="*/ 92597 w 1643605"/>
                <a:gd name="connsiteY38" fmla="*/ 593343 h 943656"/>
                <a:gd name="connsiteX39" fmla="*/ 46298 w 1643605"/>
                <a:gd name="connsiteY39" fmla="*/ 535469 h 943656"/>
                <a:gd name="connsiteX40" fmla="*/ 34724 w 1643605"/>
                <a:gd name="connsiteY40" fmla="*/ 500745 h 943656"/>
                <a:gd name="connsiteX41" fmla="*/ 0 w 1643605"/>
                <a:gd name="connsiteY41" fmla="*/ 477596 h 943656"/>
                <a:gd name="connsiteX42" fmla="*/ 11574 w 1643605"/>
                <a:gd name="connsiteY42" fmla="*/ 373424 h 943656"/>
                <a:gd name="connsiteX43" fmla="*/ 34724 w 1643605"/>
                <a:gd name="connsiteY43" fmla="*/ 338700 h 943656"/>
                <a:gd name="connsiteX44" fmla="*/ 46298 w 1643605"/>
                <a:gd name="connsiteY44" fmla="*/ 211378 h 943656"/>
                <a:gd name="connsiteX45" fmla="*/ 104172 w 1643605"/>
                <a:gd name="connsiteY45" fmla="*/ 176654 h 943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643605" h="943656">
                  <a:moveTo>
                    <a:pt x="104172" y="176654"/>
                  </a:moveTo>
                  <a:cubicBezTo>
                    <a:pt x="119605" y="168938"/>
                    <a:pt x="129632" y="173019"/>
                    <a:pt x="138896" y="165079"/>
                  </a:cubicBezTo>
                  <a:cubicBezTo>
                    <a:pt x="157653" y="149001"/>
                    <a:pt x="169116" y="125963"/>
                    <a:pt x="185194" y="107206"/>
                  </a:cubicBezTo>
                  <a:cubicBezTo>
                    <a:pt x="199993" y="89941"/>
                    <a:pt x="222449" y="70071"/>
                    <a:pt x="243068" y="60907"/>
                  </a:cubicBezTo>
                  <a:cubicBezTo>
                    <a:pt x="265366" y="50997"/>
                    <a:pt x="289367" y="45474"/>
                    <a:pt x="312516" y="37758"/>
                  </a:cubicBezTo>
                  <a:lnTo>
                    <a:pt x="347240" y="26183"/>
                  </a:lnTo>
                  <a:cubicBezTo>
                    <a:pt x="557703" y="96339"/>
                    <a:pt x="285431" y="0"/>
                    <a:pt x="474562" y="84057"/>
                  </a:cubicBezTo>
                  <a:cubicBezTo>
                    <a:pt x="487933" y="89999"/>
                    <a:pt x="569588" y="105377"/>
                    <a:pt x="578734" y="107206"/>
                  </a:cubicBezTo>
                  <a:cubicBezTo>
                    <a:pt x="582697" y="106846"/>
                    <a:pt x="910306" y="62265"/>
                    <a:pt x="972273" y="95631"/>
                  </a:cubicBezTo>
                  <a:cubicBezTo>
                    <a:pt x="977166" y="98265"/>
                    <a:pt x="971195" y="184557"/>
                    <a:pt x="1006997" y="188229"/>
                  </a:cubicBezTo>
                  <a:cubicBezTo>
                    <a:pt x="1149214" y="202815"/>
                    <a:pt x="1292506" y="203662"/>
                    <a:pt x="1435260" y="211378"/>
                  </a:cubicBezTo>
                  <a:cubicBezTo>
                    <a:pt x="1539694" y="237487"/>
                    <a:pt x="1497675" y="224467"/>
                    <a:pt x="1562582" y="246102"/>
                  </a:cubicBezTo>
                  <a:cubicBezTo>
                    <a:pt x="1570298" y="257677"/>
                    <a:pt x="1576825" y="270139"/>
                    <a:pt x="1585731" y="280826"/>
                  </a:cubicBezTo>
                  <a:cubicBezTo>
                    <a:pt x="1596210" y="293401"/>
                    <a:pt x="1610941" y="302230"/>
                    <a:pt x="1620455" y="315550"/>
                  </a:cubicBezTo>
                  <a:cubicBezTo>
                    <a:pt x="1630484" y="329591"/>
                    <a:pt x="1635888" y="346416"/>
                    <a:pt x="1643605" y="361849"/>
                  </a:cubicBezTo>
                  <a:cubicBezTo>
                    <a:pt x="1632030" y="469879"/>
                    <a:pt x="1630894" y="579545"/>
                    <a:pt x="1608881" y="685940"/>
                  </a:cubicBezTo>
                  <a:cubicBezTo>
                    <a:pt x="1606409" y="697888"/>
                    <a:pt x="1585888" y="694163"/>
                    <a:pt x="1574157" y="697515"/>
                  </a:cubicBezTo>
                  <a:cubicBezTo>
                    <a:pt x="1558861" y="701885"/>
                    <a:pt x="1543748" y="708333"/>
                    <a:pt x="1527858" y="709090"/>
                  </a:cubicBezTo>
                  <a:cubicBezTo>
                    <a:pt x="1381361" y="716066"/>
                    <a:pt x="1234633" y="716806"/>
                    <a:pt x="1088020" y="720664"/>
                  </a:cubicBezTo>
                  <a:cubicBezTo>
                    <a:pt x="1075755" y="728841"/>
                    <a:pt x="1038391" y="750472"/>
                    <a:pt x="1030146" y="766963"/>
                  </a:cubicBezTo>
                  <a:cubicBezTo>
                    <a:pt x="1019233" y="788788"/>
                    <a:pt x="1024251" y="819156"/>
                    <a:pt x="1006997" y="836411"/>
                  </a:cubicBezTo>
                  <a:lnTo>
                    <a:pt x="949124" y="894285"/>
                  </a:lnTo>
                  <a:cubicBezTo>
                    <a:pt x="937549" y="890427"/>
                    <a:pt x="924031" y="890201"/>
                    <a:pt x="914400" y="882710"/>
                  </a:cubicBezTo>
                  <a:cubicBezTo>
                    <a:pt x="888558" y="862611"/>
                    <a:pt x="844951" y="813262"/>
                    <a:pt x="844951" y="813262"/>
                  </a:cubicBezTo>
                  <a:cubicBezTo>
                    <a:pt x="824532" y="815304"/>
                    <a:pt x="721218" y="819992"/>
                    <a:pt x="682906" y="836411"/>
                  </a:cubicBezTo>
                  <a:cubicBezTo>
                    <a:pt x="670120" y="841891"/>
                    <a:pt x="660894" y="853910"/>
                    <a:pt x="648182" y="859560"/>
                  </a:cubicBezTo>
                  <a:cubicBezTo>
                    <a:pt x="625884" y="869470"/>
                    <a:pt x="578734" y="882710"/>
                    <a:pt x="578734" y="882710"/>
                  </a:cubicBezTo>
                  <a:cubicBezTo>
                    <a:pt x="571017" y="890426"/>
                    <a:pt x="565716" y="901806"/>
                    <a:pt x="555584" y="905859"/>
                  </a:cubicBezTo>
                  <a:cubicBezTo>
                    <a:pt x="526044" y="917675"/>
                    <a:pt x="493170" y="918949"/>
                    <a:pt x="462987" y="929009"/>
                  </a:cubicBezTo>
                  <a:lnTo>
                    <a:pt x="428263" y="940583"/>
                  </a:lnTo>
                  <a:cubicBezTo>
                    <a:pt x="401255" y="936725"/>
                    <a:pt x="370257" y="943656"/>
                    <a:pt x="347240" y="929009"/>
                  </a:cubicBezTo>
                  <a:cubicBezTo>
                    <a:pt x="323767" y="914072"/>
                    <a:pt x="320614" y="879233"/>
                    <a:pt x="300941" y="859560"/>
                  </a:cubicBezTo>
                  <a:lnTo>
                    <a:pt x="266217" y="824836"/>
                  </a:lnTo>
                  <a:cubicBezTo>
                    <a:pt x="266794" y="821953"/>
                    <a:pt x="279876" y="744103"/>
                    <a:pt x="289367" y="732239"/>
                  </a:cubicBezTo>
                  <a:cubicBezTo>
                    <a:pt x="298057" y="721376"/>
                    <a:pt x="312516" y="716806"/>
                    <a:pt x="324091" y="709090"/>
                  </a:cubicBezTo>
                  <a:cubicBezTo>
                    <a:pt x="320233" y="693657"/>
                    <a:pt x="324594" y="673144"/>
                    <a:pt x="312516" y="662791"/>
                  </a:cubicBezTo>
                  <a:cubicBezTo>
                    <a:pt x="293989" y="646911"/>
                    <a:pt x="243068" y="639642"/>
                    <a:pt x="243068" y="639642"/>
                  </a:cubicBezTo>
                  <a:cubicBezTo>
                    <a:pt x="231493" y="631925"/>
                    <a:pt x="220786" y="622713"/>
                    <a:pt x="208344" y="616492"/>
                  </a:cubicBezTo>
                  <a:cubicBezTo>
                    <a:pt x="176020" y="600329"/>
                    <a:pt x="122458" y="597609"/>
                    <a:pt x="92597" y="593343"/>
                  </a:cubicBezTo>
                  <a:cubicBezTo>
                    <a:pt x="71068" y="571813"/>
                    <a:pt x="60898" y="564669"/>
                    <a:pt x="46298" y="535469"/>
                  </a:cubicBezTo>
                  <a:cubicBezTo>
                    <a:pt x="40842" y="524556"/>
                    <a:pt x="42346" y="510272"/>
                    <a:pt x="34724" y="500745"/>
                  </a:cubicBezTo>
                  <a:cubicBezTo>
                    <a:pt x="26034" y="489882"/>
                    <a:pt x="11575" y="485312"/>
                    <a:pt x="0" y="477596"/>
                  </a:cubicBezTo>
                  <a:cubicBezTo>
                    <a:pt x="3858" y="442872"/>
                    <a:pt x="3100" y="407319"/>
                    <a:pt x="11574" y="373424"/>
                  </a:cubicBezTo>
                  <a:cubicBezTo>
                    <a:pt x="14948" y="359928"/>
                    <a:pt x="31809" y="352302"/>
                    <a:pt x="34724" y="338700"/>
                  </a:cubicBezTo>
                  <a:cubicBezTo>
                    <a:pt x="43653" y="297030"/>
                    <a:pt x="32822" y="251807"/>
                    <a:pt x="46298" y="211378"/>
                  </a:cubicBezTo>
                  <a:cubicBezTo>
                    <a:pt x="53200" y="190672"/>
                    <a:pt x="88739" y="184370"/>
                    <a:pt x="104172" y="176654"/>
                  </a:cubicBezTo>
                  <a:close/>
                </a:path>
              </a:pathLst>
            </a:custGeom>
            <a:solidFill>
              <a:schemeClr val="bg2">
                <a:lumMod val="60000"/>
                <a:lumOff val="4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2320" name="33 Rectángulo"/>
            <p:cNvSpPr>
              <a:spLocks noChangeArrowheads="1"/>
            </p:cNvSpPr>
            <p:nvPr/>
          </p:nvSpPr>
          <p:spPr bwMode="auto">
            <a:xfrm>
              <a:off x="1357290" y="3571876"/>
              <a:ext cx="15215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>
                  <a:latin typeface="Berlin Sans FB" pitchFamily="34" charset="0"/>
                </a:rPr>
                <a:t>metodologías,</a:t>
              </a:r>
              <a:endParaRPr lang="es-ES"/>
            </a:p>
          </p:txBody>
        </p:sp>
      </p:grpSp>
      <p:grpSp>
        <p:nvGrpSpPr>
          <p:cNvPr id="28" name="34 Grupo"/>
          <p:cNvGrpSpPr>
            <a:grpSpLocks/>
          </p:cNvGrpSpPr>
          <p:nvPr/>
        </p:nvGrpSpPr>
        <p:grpSpPr bwMode="auto">
          <a:xfrm rot="-1073287">
            <a:off x="6130925" y="577850"/>
            <a:ext cx="1538288" cy="627063"/>
            <a:chOff x="5509549" y="3598260"/>
            <a:chExt cx="1537960" cy="626499"/>
          </a:xfrm>
        </p:grpSpPr>
        <p:sp>
          <p:nvSpPr>
            <p:cNvPr id="36" name="35 Forma libre"/>
            <p:cNvSpPr/>
            <p:nvPr/>
          </p:nvSpPr>
          <p:spPr>
            <a:xfrm>
              <a:off x="5509549" y="3598260"/>
              <a:ext cx="1537960" cy="626499"/>
            </a:xfrm>
            <a:custGeom>
              <a:avLst/>
              <a:gdLst>
                <a:gd name="connsiteX0" fmla="*/ 127322 w 1537960"/>
                <a:gd name="connsiteY0" fmla="*/ 395006 h 626499"/>
                <a:gd name="connsiteX1" fmla="*/ 69448 w 1537960"/>
                <a:gd name="connsiteY1" fmla="*/ 290834 h 626499"/>
                <a:gd name="connsiteX2" fmla="*/ 34724 w 1537960"/>
                <a:gd name="connsiteY2" fmla="*/ 256110 h 626499"/>
                <a:gd name="connsiteX3" fmla="*/ 0 w 1537960"/>
                <a:gd name="connsiteY3" fmla="*/ 186662 h 626499"/>
                <a:gd name="connsiteX4" fmla="*/ 11575 w 1537960"/>
                <a:gd name="connsiteY4" fmla="*/ 117213 h 626499"/>
                <a:gd name="connsiteX5" fmla="*/ 81023 w 1537960"/>
                <a:gd name="connsiteY5" fmla="*/ 70915 h 626499"/>
                <a:gd name="connsiteX6" fmla="*/ 127322 w 1537960"/>
                <a:gd name="connsiteY6" fmla="*/ 59340 h 626499"/>
                <a:gd name="connsiteX7" fmla="*/ 162046 w 1537960"/>
                <a:gd name="connsiteY7" fmla="*/ 36191 h 626499"/>
                <a:gd name="connsiteX8" fmla="*/ 358816 w 1537960"/>
                <a:gd name="connsiteY8" fmla="*/ 59340 h 626499"/>
                <a:gd name="connsiteX9" fmla="*/ 601884 w 1537960"/>
                <a:gd name="connsiteY9" fmla="*/ 47765 h 626499"/>
                <a:gd name="connsiteX10" fmla="*/ 671332 w 1537960"/>
                <a:gd name="connsiteY10" fmla="*/ 1467 h 626499"/>
                <a:gd name="connsiteX11" fmla="*/ 787079 w 1537960"/>
                <a:gd name="connsiteY11" fmla="*/ 13041 h 626499"/>
                <a:gd name="connsiteX12" fmla="*/ 833378 w 1537960"/>
                <a:gd name="connsiteY12" fmla="*/ 59340 h 626499"/>
                <a:gd name="connsiteX13" fmla="*/ 914400 w 1537960"/>
                <a:gd name="connsiteY13" fmla="*/ 105639 h 626499"/>
                <a:gd name="connsiteX14" fmla="*/ 1469985 w 1537960"/>
                <a:gd name="connsiteY14" fmla="*/ 94064 h 626499"/>
                <a:gd name="connsiteX15" fmla="*/ 1504709 w 1537960"/>
                <a:gd name="connsiteY15" fmla="*/ 105639 h 626499"/>
                <a:gd name="connsiteX16" fmla="*/ 1504709 w 1537960"/>
                <a:gd name="connsiteY16" fmla="*/ 256110 h 626499"/>
                <a:gd name="connsiteX17" fmla="*/ 1435261 w 1537960"/>
                <a:gd name="connsiteY17" fmla="*/ 302408 h 626499"/>
                <a:gd name="connsiteX18" fmla="*/ 1423686 w 1537960"/>
                <a:gd name="connsiteY18" fmla="*/ 348707 h 626499"/>
                <a:gd name="connsiteX19" fmla="*/ 1400537 w 1537960"/>
                <a:gd name="connsiteY19" fmla="*/ 383431 h 626499"/>
                <a:gd name="connsiteX20" fmla="*/ 1412112 w 1537960"/>
                <a:gd name="connsiteY20" fmla="*/ 429730 h 626499"/>
                <a:gd name="connsiteX21" fmla="*/ 1388962 w 1537960"/>
                <a:gd name="connsiteY21" fmla="*/ 510753 h 626499"/>
                <a:gd name="connsiteX22" fmla="*/ 1342664 w 1537960"/>
                <a:gd name="connsiteY22" fmla="*/ 522327 h 626499"/>
                <a:gd name="connsiteX23" fmla="*/ 1018573 w 1537960"/>
                <a:gd name="connsiteY23" fmla="*/ 533902 h 626499"/>
                <a:gd name="connsiteX24" fmla="*/ 868102 w 1537960"/>
                <a:gd name="connsiteY24" fmla="*/ 522327 h 626499"/>
                <a:gd name="connsiteX25" fmla="*/ 798654 w 1537960"/>
                <a:gd name="connsiteY25" fmla="*/ 499178 h 626499"/>
                <a:gd name="connsiteX26" fmla="*/ 555585 w 1537960"/>
                <a:gd name="connsiteY26" fmla="*/ 510753 h 626499"/>
                <a:gd name="connsiteX27" fmla="*/ 544010 w 1537960"/>
                <a:gd name="connsiteY27" fmla="*/ 545477 h 626499"/>
                <a:gd name="connsiteX28" fmla="*/ 532436 w 1537960"/>
                <a:gd name="connsiteY28" fmla="*/ 591775 h 626499"/>
                <a:gd name="connsiteX29" fmla="*/ 462988 w 1537960"/>
                <a:gd name="connsiteY29" fmla="*/ 626499 h 626499"/>
                <a:gd name="connsiteX30" fmla="*/ 324092 w 1537960"/>
                <a:gd name="connsiteY30" fmla="*/ 603350 h 626499"/>
                <a:gd name="connsiteX31" fmla="*/ 231494 w 1537960"/>
                <a:gd name="connsiteY31" fmla="*/ 557051 h 626499"/>
                <a:gd name="connsiteX32" fmla="*/ 173621 w 1537960"/>
                <a:gd name="connsiteY32" fmla="*/ 476029 h 626499"/>
                <a:gd name="connsiteX33" fmla="*/ 196770 w 1537960"/>
                <a:gd name="connsiteY33" fmla="*/ 441305 h 626499"/>
                <a:gd name="connsiteX34" fmla="*/ 219919 w 1537960"/>
                <a:gd name="connsiteY34" fmla="*/ 418155 h 626499"/>
                <a:gd name="connsiteX35" fmla="*/ 185195 w 1537960"/>
                <a:gd name="connsiteY35" fmla="*/ 395006 h 626499"/>
                <a:gd name="connsiteX36" fmla="*/ 127322 w 1537960"/>
                <a:gd name="connsiteY36" fmla="*/ 348707 h 626499"/>
                <a:gd name="connsiteX37" fmla="*/ 81023 w 1537960"/>
                <a:gd name="connsiteY37" fmla="*/ 360282 h 626499"/>
                <a:gd name="connsiteX38" fmla="*/ 127322 w 1537960"/>
                <a:gd name="connsiteY38" fmla="*/ 395006 h 626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537960" h="626499">
                  <a:moveTo>
                    <a:pt x="127322" y="395006"/>
                  </a:moveTo>
                  <a:cubicBezTo>
                    <a:pt x="125393" y="383431"/>
                    <a:pt x="92891" y="318966"/>
                    <a:pt x="69448" y="290834"/>
                  </a:cubicBezTo>
                  <a:cubicBezTo>
                    <a:pt x="58969" y="278259"/>
                    <a:pt x="45203" y="268685"/>
                    <a:pt x="34724" y="256110"/>
                  </a:cubicBezTo>
                  <a:cubicBezTo>
                    <a:pt x="9794" y="226194"/>
                    <a:pt x="11601" y="221463"/>
                    <a:pt x="0" y="186662"/>
                  </a:cubicBezTo>
                  <a:cubicBezTo>
                    <a:pt x="3858" y="163512"/>
                    <a:pt x="2043" y="138659"/>
                    <a:pt x="11575" y="117213"/>
                  </a:cubicBezTo>
                  <a:cubicBezTo>
                    <a:pt x="25705" y="85420"/>
                    <a:pt x="52550" y="79050"/>
                    <a:pt x="81023" y="70915"/>
                  </a:cubicBezTo>
                  <a:cubicBezTo>
                    <a:pt x="96319" y="66545"/>
                    <a:pt x="111889" y="63198"/>
                    <a:pt x="127322" y="59340"/>
                  </a:cubicBezTo>
                  <a:cubicBezTo>
                    <a:pt x="138897" y="51624"/>
                    <a:pt x="148159" y="37008"/>
                    <a:pt x="162046" y="36191"/>
                  </a:cubicBezTo>
                  <a:cubicBezTo>
                    <a:pt x="278400" y="29346"/>
                    <a:pt x="285755" y="34985"/>
                    <a:pt x="358816" y="59340"/>
                  </a:cubicBezTo>
                  <a:cubicBezTo>
                    <a:pt x="439839" y="55482"/>
                    <a:pt x="522126" y="62535"/>
                    <a:pt x="601884" y="47765"/>
                  </a:cubicBezTo>
                  <a:cubicBezTo>
                    <a:pt x="629241" y="42699"/>
                    <a:pt x="671332" y="1467"/>
                    <a:pt x="671332" y="1467"/>
                  </a:cubicBezTo>
                  <a:cubicBezTo>
                    <a:pt x="709914" y="5325"/>
                    <a:pt x="750563" y="0"/>
                    <a:pt x="787079" y="13041"/>
                  </a:cubicBezTo>
                  <a:cubicBezTo>
                    <a:pt x="807633" y="20382"/>
                    <a:pt x="815218" y="47233"/>
                    <a:pt x="833378" y="59340"/>
                  </a:cubicBezTo>
                  <a:cubicBezTo>
                    <a:pt x="882459" y="92060"/>
                    <a:pt x="855660" y="76268"/>
                    <a:pt x="914400" y="105639"/>
                  </a:cubicBezTo>
                  <a:cubicBezTo>
                    <a:pt x="1167237" y="91191"/>
                    <a:pt x="1259968" y="67811"/>
                    <a:pt x="1469985" y="94064"/>
                  </a:cubicBezTo>
                  <a:cubicBezTo>
                    <a:pt x="1482092" y="95577"/>
                    <a:pt x="1493134" y="101781"/>
                    <a:pt x="1504709" y="105639"/>
                  </a:cubicBezTo>
                  <a:cubicBezTo>
                    <a:pt x="1522107" y="157833"/>
                    <a:pt x="1537960" y="189608"/>
                    <a:pt x="1504709" y="256110"/>
                  </a:cubicBezTo>
                  <a:cubicBezTo>
                    <a:pt x="1492267" y="280995"/>
                    <a:pt x="1435261" y="302408"/>
                    <a:pt x="1435261" y="302408"/>
                  </a:cubicBezTo>
                  <a:cubicBezTo>
                    <a:pt x="1431403" y="317841"/>
                    <a:pt x="1429952" y="334085"/>
                    <a:pt x="1423686" y="348707"/>
                  </a:cubicBezTo>
                  <a:cubicBezTo>
                    <a:pt x="1418206" y="361493"/>
                    <a:pt x="1402504" y="369660"/>
                    <a:pt x="1400537" y="383431"/>
                  </a:cubicBezTo>
                  <a:cubicBezTo>
                    <a:pt x="1398287" y="399179"/>
                    <a:pt x="1408254" y="414297"/>
                    <a:pt x="1412112" y="429730"/>
                  </a:cubicBezTo>
                  <a:cubicBezTo>
                    <a:pt x="1404395" y="456738"/>
                    <a:pt x="1405815" y="488282"/>
                    <a:pt x="1388962" y="510753"/>
                  </a:cubicBezTo>
                  <a:cubicBezTo>
                    <a:pt x="1379417" y="523479"/>
                    <a:pt x="1358541" y="521335"/>
                    <a:pt x="1342664" y="522327"/>
                  </a:cubicBezTo>
                  <a:cubicBezTo>
                    <a:pt x="1234775" y="529070"/>
                    <a:pt x="1126603" y="530044"/>
                    <a:pt x="1018573" y="533902"/>
                  </a:cubicBezTo>
                  <a:cubicBezTo>
                    <a:pt x="968416" y="530044"/>
                    <a:pt x="917792" y="530173"/>
                    <a:pt x="868102" y="522327"/>
                  </a:cubicBezTo>
                  <a:cubicBezTo>
                    <a:pt x="843999" y="518521"/>
                    <a:pt x="798654" y="499178"/>
                    <a:pt x="798654" y="499178"/>
                  </a:cubicBezTo>
                  <a:cubicBezTo>
                    <a:pt x="717631" y="503036"/>
                    <a:pt x="635391" y="496243"/>
                    <a:pt x="555585" y="510753"/>
                  </a:cubicBezTo>
                  <a:cubicBezTo>
                    <a:pt x="543581" y="512936"/>
                    <a:pt x="547362" y="533746"/>
                    <a:pt x="544010" y="545477"/>
                  </a:cubicBezTo>
                  <a:cubicBezTo>
                    <a:pt x="539640" y="560773"/>
                    <a:pt x="541260" y="578539"/>
                    <a:pt x="532436" y="591775"/>
                  </a:cubicBezTo>
                  <a:cubicBezTo>
                    <a:pt x="519613" y="611009"/>
                    <a:pt x="482797" y="619896"/>
                    <a:pt x="462988" y="626499"/>
                  </a:cubicBezTo>
                  <a:cubicBezTo>
                    <a:pt x="447208" y="624746"/>
                    <a:pt x="356858" y="622073"/>
                    <a:pt x="324092" y="603350"/>
                  </a:cubicBezTo>
                  <a:cubicBezTo>
                    <a:pt x="232276" y="550883"/>
                    <a:pt x="323548" y="580065"/>
                    <a:pt x="231494" y="557051"/>
                  </a:cubicBezTo>
                  <a:cubicBezTo>
                    <a:pt x="169315" y="515599"/>
                    <a:pt x="145608" y="532054"/>
                    <a:pt x="173621" y="476029"/>
                  </a:cubicBezTo>
                  <a:cubicBezTo>
                    <a:pt x="179842" y="463587"/>
                    <a:pt x="188080" y="452168"/>
                    <a:pt x="196770" y="441305"/>
                  </a:cubicBezTo>
                  <a:cubicBezTo>
                    <a:pt x="203587" y="432783"/>
                    <a:pt x="212203" y="425872"/>
                    <a:pt x="219919" y="418155"/>
                  </a:cubicBezTo>
                  <a:cubicBezTo>
                    <a:pt x="208344" y="410439"/>
                    <a:pt x="196058" y="403696"/>
                    <a:pt x="185195" y="395006"/>
                  </a:cubicBezTo>
                  <a:cubicBezTo>
                    <a:pt x="102731" y="329034"/>
                    <a:pt x="234198" y="419957"/>
                    <a:pt x="127322" y="348707"/>
                  </a:cubicBezTo>
                  <a:cubicBezTo>
                    <a:pt x="111889" y="352565"/>
                    <a:pt x="89847" y="347046"/>
                    <a:pt x="81023" y="360282"/>
                  </a:cubicBezTo>
                  <a:cubicBezTo>
                    <a:pt x="74970" y="369362"/>
                    <a:pt x="129251" y="406581"/>
                    <a:pt x="127322" y="395006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2318" name="36 Rectángulo"/>
            <p:cNvSpPr>
              <a:spLocks noChangeArrowheads="1"/>
            </p:cNvSpPr>
            <p:nvPr/>
          </p:nvSpPr>
          <p:spPr bwMode="auto">
            <a:xfrm>
              <a:off x="5572132" y="3643314"/>
              <a:ext cx="130195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>
                  <a:latin typeface="Berlin Sans FB" pitchFamily="34" charset="0"/>
                </a:rPr>
                <a:t>orientación,</a:t>
              </a:r>
            </a:p>
          </p:txBody>
        </p:sp>
      </p:grpSp>
      <p:grpSp>
        <p:nvGrpSpPr>
          <p:cNvPr id="29" name="37 Grupo"/>
          <p:cNvGrpSpPr>
            <a:grpSpLocks/>
          </p:cNvGrpSpPr>
          <p:nvPr/>
        </p:nvGrpSpPr>
        <p:grpSpPr bwMode="auto">
          <a:xfrm rot="675016">
            <a:off x="4081463" y="3009900"/>
            <a:ext cx="1704975" cy="1598613"/>
            <a:chOff x="5266481" y="3530278"/>
            <a:chExt cx="1704542" cy="1597993"/>
          </a:xfrm>
        </p:grpSpPr>
        <p:sp>
          <p:nvSpPr>
            <p:cNvPr id="39" name="38 Forma libre"/>
            <p:cNvSpPr/>
            <p:nvPr/>
          </p:nvSpPr>
          <p:spPr>
            <a:xfrm>
              <a:off x="5266481" y="3530278"/>
              <a:ext cx="1704542" cy="1597993"/>
            </a:xfrm>
            <a:custGeom>
              <a:avLst/>
              <a:gdLst>
                <a:gd name="connsiteX0" fmla="*/ 92597 w 1704542"/>
                <a:gd name="connsiteY0" fmla="*/ 1516284 h 1597993"/>
                <a:gd name="connsiteX1" fmla="*/ 57873 w 1704542"/>
                <a:gd name="connsiteY1" fmla="*/ 1412112 h 1597993"/>
                <a:gd name="connsiteX2" fmla="*/ 46299 w 1704542"/>
                <a:gd name="connsiteY2" fmla="*/ 1377388 h 1597993"/>
                <a:gd name="connsiteX3" fmla="*/ 34724 w 1704542"/>
                <a:gd name="connsiteY3" fmla="*/ 1307940 h 1597993"/>
                <a:gd name="connsiteX4" fmla="*/ 11575 w 1704542"/>
                <a:gd name="connsiteY4" fmla="*/ 1157469 h 1597993"/>
                <a:gd name="connsiteX5" fmla="*/ 0 w 1704542"/>
                <a:gd name="connsiteY5" fmla="*/ 1122745 h 1597993"/>
                <a:gd name="connsiteX6" fmla="*/ 23149 w 1704542"/>
                <a:gd name="connsiteY6" fmla="*/ 636608 h 1597993"/>
                <a:gd name="connsiteX7" fmla="*/ 92597 w 1704542"/>
                <a:gd name="connsiteY7" fmla="*/ 532436 h 1597993"/>
                <a:gd name="connsiteX8" fmla="*/ 162046 w 1704542"/>
                <a:gd name="connsiteY8" fmla="*/ 474563 h 1597993"/>
                <a:gd name="connsiteX9" fmla="*/ 266218 w 1704542"/>
                <a:gd name="connsiteY9" fmla="*/ 405114 h 1597993"/>
                <a:gd name="connsiteX10" fmla="*/ 300942 w 1704542"/>
                <a:gd name="connsiteY10" fmla="*/ 381965 h 1597993"/>
                <a:gd name="connsiteX11" fmla="*/ 335666 w 1704542"/>
                <a:gd name="connsiteY11" fmla="*/ 358816 h 1597993"/>
                <a:gd name="connsiteX12" fmla="*/ 393539 w 1704542"/>
                <a:gd name="connsiteY12" fmla="*/ 312517 h 1597993"/>
                <a:gd name="connsiteX13" fmla="*/ 416689 w 1704542"/>
                <a:gd name="connsiteY13" fmla="*/ 289368 h 1597993"/>
                <a:gd name="connsiteX14" fmla="*/ 509286 w 1704542"/>
                <a:gd name="connsiteY14" fmla="*/ 219919 h 1597993"/>
                <a:gd name="connsiteX15" fmla="*/ 532435 w 1704542"/>
                <a:gd name="connsiteY15" fmla="*/ 185195 h 1597993"/>
                <a:gd name="connsiteX16" fmla="*/ 544010 w 1704542"/>
                <a:gd name="connsiteY16" fmla="*/ 115747 h 1597993"/>
                <a:gd name="connsiteX17" fmla="*/ 567160 w 1704542"/>
                <a:gd name="connsiteY17" fmla="*/ 69449 h 1597993"/>
                <a:gd name="connsiteX18" fmla="*/ 625033 w 1704542"/>
                <a:gd name="connsiteY18" fmla="*/ 23150 h 1597993"/>
                <a:gd name="connsiteX19" fmla="*/ 706056 w 1704542"/>
                <a:gd name="connsiteY19" fmla="*/ 0 h 1597993"/>
                <a:gd name="connsiteX20" fmla="*/ 798653 w 1704542"/>
                <a:gd name="connsiteY20" fmla="*/ 11575 h 1597993"/>
                <a:gd name="connsiteX21" fmla="*/ 879676 w 1704542"/>
                <a:gd name="connsiteY21" fmla="*/ 57874 h 1597993"/>
                <a:gd name="connsiteX22" fmla="*/ 949124 w 1704542"/>
                <a:gd name="connsiteY22" fmla="*/ 69449 h 1597993"/>
                <a:gd name="connsiteX23" fmla="*/ 1030147 w 1704542"/>
                <a:gd name="connsiteY23" fmla="*/ 162046 h 1597993"/>
                <a:gd name="connsiteX24" fmla="*/ 1053296 w 1704542"/>
                <a:gd name="connsiteY24" fmla="*/ 196770 h 1597993"/>
                <a:gd name="connsiteX25" fmla="*/ 1076446 w 1704542"/>
                <a:gd name="connsiteY25" fmla="*/ 231494 h 1597993"/>
                <a:gd name="connsiteX26" fmla="*/ 1157468 w 1704542"/>
                <a:gd name="connsiteY26" fmla="*/ 335666 h 1597993"/>
                <a:gd name="connsiteX27" fmla="*/ 1180618 w 1704542"/>
                <a:gd name="connsiteY27" fmla="*/ 370390 h 1597993"/>
                <a:gd name="connsiteX28" fmla="*/ 1250066 w 1704542"/>
                <a:gd name="connsiteY28" fmla="*/ 393540 h 1597993"/>
                <a:gd name="connsiteX29" fmla="*/ 1284790 w 1704542"/>
                <a:gd name="connsiteY29" fmla="*/ 405114 h 1597993"/>
                <a:gd name="connsiteX30" fmla="*/ 1331089 w 1704542"/>
                <a:gd name="connsiteY30" fmla="*/ 428264 h 1597993"/>
                <a:gd name="connsiteX31" fmla="*/ 1377387 w 1704542"/>
                <a:gd name="connsiteY31" fmla="*/ 439838 h 1597993"/>
                <a:gd name="connsiteX32" fmla="*/ 1435261 w 1704542"/>
                <a:gd name="connsiteY32" fmla="*/ 486137 h 1597993"/>
                <a:gd name="connsiteX33" fmla="*/ 1469985 w 1704542"/>
                <a:gd name="connsiteY33" fmla="*/ 497712 h 1597993"/>
                <a:gd name="connsiteX34" fmla="*/ 1597306 w 1704542"/>
                <a:gd name="connsiteY34" fmla="*/ 578735 h 1597993"/>
                <a:gd name="connsiteX35" fmla="*/ 1620456 w 1704542"/>
                <a:gd name="connsiteY35" fmla="*/ 601884 h 1597993"/>
                <a:gd name="connsiteX36" fmla="*/ 1689904 w 1704542"/>
                <a:gd name="connsiteY36" fmla="*/ 648183 h 1597993"/>
                <a:gd name="connsiteX37" fmla="*/ 1678329 w 1704542"/>
                <a:gd name="connsiteY37" fmla="*/ 740780 h 1597993"/>
                <a:gd name="connsiteX38" fmla="*/ 1655180 w 1704542"/>
                <a:gd name="connsiteY38" fmla="*/ 763930 h 1597993"/>
                <a:gd name="connsiteX39" fmla="*/ 1632030 w 1704542"/>
                <a:gd name="connsiteY39" fmla="*/ 833378 h 1597993"/>
                <a:gd name="connsiteX40" fmla="*/ 1620456 w 1704542"/>
                <a:gd name="connsiteY40" fmla="*/ 868102 h 1597993"/>
                <a:gd name="connsiteX41" fmla="*/ 1597306 w 1704542"/>
                <a:gd name="connsiteY41" fmla="*/ 891251 h 1597993"/>
                <a:gd name="connsiteX42" fmla="*/ 1597306 w 1704542"/>
                <a:gd name="connsiteY42" fmla="*/ 1145894 h 1597993"/>
                <a:gd name="connsiteX43" fmla="*/ 1632030 w 1704542"/>
                <a:gd name="connsiteY43" fmla="*/ 1180618 h 1597993"/>
                <a:gd name="connsiteX44" fmla="*/ 1655180 w 1704542"/>
                <a:gd name="connsiteY44" fmla="*/ 1261641 h 1597993"/>
                <a:gd name="connsiteX45" fmla="*/ 1689904 w 1704542"/>
                <a:gd name="connsiteY45" fmla="*/ 1354238 h 1597993"/>
                <a:gd name="connsiteX46" fmla="*/ 1678329 w 1704542"/>
                <a:gd name="connsiteY46" fmla="*/ 1446836 h 1597993"/>
                <a:gd name="connsiteX47" fmla="*/ 1527858 w 1704542"/>
                <a:gd name="connsiteY47" fmla="*/ 1481560 h 1597993"/>
                <a:gd name="connsiteX48" fmla="*/ 1400537 w 1704542"/>
                <a:gd name="connsiteY48" fmla="*/ 1504709 h 1597993"/>
                <a:gd name="connsiteX49" fmla="*/ 1064871 w 1704542"/>
                <a:gd name="connsiteY49" fmla="*/ 1516284 h 1597993"/>
                <a:gd name="connsiteX50" fmla="*/ 914400 w 1704542"/>
                <a:gd name="connsiteY50" fmla="*/ 1527859 h 1597993"/>
                <a:gd name="connsiteX51" fmla="*/ 879676 w 1704542"/>
                <a:gd name="connsiteY51" fmla="*/ 1551008 h 1597993"/>
                <a:gd name="connsiteX52" fmla="*/ 787078 w 1704542"/>
                <a:gd name="connsiteY52" fmla="*/ 1562583 h 1597993"/>
                <a:gd name="connsiteX53" fmla="*/ 601884 w 1704542"/>
                <a:gd name="connsiteY53" fmla="*/ 1597307 h 1597993"/>
                <a:gd name="connsiteX54" fmla="*/ 347241 w 1704542"/>
                <a:gd name="connsiteY54" fmla="*/ 1585732 h 1597993"/>
                <a:gd name="connsiteX55" fmla="*/ 266218 w 1704542"/>
                <a:gd name="connsiteY55" fmla="*/ 1527859 h 1597993"/>
                <a:gd name="connsiteX56" fmla="*/ 231494 w 1704542"/>
                <a:gd name="connsiteY56" fmla="*/ 1516284 h 1597993"/>
                <a:gd name="connsiteX57" fmla="*/ 92597 w 1704542"/>
                <a:gd name="connsiteY57" fmla="*/ 1516284 h 1597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1704542" h="1597993">
                  <a:moveTo>
                    <a:pt x="92597" y="1516284"/>
                  </a:moveTo>
                  <a:cubicBezTo>
                    <a:pt x="63660" y="1498922"/>
                    <a:pt x="69448" y="1446836"/>
                    <a:pt x="57873" y="1412112"/>
                  </a:cubicBezTo>
                  <a:cubicBezTo>
                    <a:pt x="54015" y="1400537"/>
                    <a:pt x="48305" y="1389423"/>
                    <a:pt x="46299" y="1377388"/>
                  </a:cubicBezTo>
                  <a:cubicBezTo>
                    <a:pt x="42441" y="1354239"/>
                    <a:pt x="38043" y="1331173"/>
                    <a:pt x="34724" y="1307940"/>
                  </a:cubicBezTo>
                  <a:cubicBezTo>
                    <a:pt x="25355" y="1242356"/>
                    <a:pt x="26311" y="1216413"/>
                    <a:pt x="11575" y="1157469"/>
                  </a:cubicBezTo>
                  <a:cubicBezTo>
                    <a:pt x="8616" y="1145632"/>
                    <a:pt x="3858" y="1134320"/>
                    <a:pt x="0" y="1122745"/>
                  </a:cubicBezTo>
                  <a:cubicBezTo>
                    <a:pt x="7716" y="960699"/>
                    <a:pt x="12591" y="798493"/>
                    <a:pt x="23149" y="636608"/>
                  </a:cubicBezTo>
                  <a:cubicBezTo>
                    <a:pt x="27217" y="574225"/>
                    <a:pt x="47697" y="583750"/>
                    <a:pt x="92597" y="532436"/>
                  </a:cubicBezTo>
                  <a:cubicBezTo>
                    <a:pt x="155569" y="460469"/>
                    <a:pt x="65784" y="532320"/>
                    <a:pt x="162046" y="474563"/>
                  </a:cubicBezTo>
                  <a:cubicBezTo>
                    <a:pt x="162071" y="474548"/>
                    <a:pt x="248844" y="416697"/>
                    <a:pt x="266218" y="405114"/>
                  </a:cubicBezTo>
                  <a:lnTo>
                    <a:pt x="300942" y="381965"/>
                  </a:lnTo>
                  <a:cubicBezTo>
                    <a:pt x="312517" y="374249"/>
                    <a:pt x="325830" y="368653"/>
                    <a:pt x="335666" y="358816"/>
                  </a:cubicBezTo>
                  <a:cubicBezTo>
                    <a:pt x="391551" y="302929"/>
                    <a:pt x="320544" y="370911"/>
                    <a:pt x="393539" y="312517"/>
                  </a:cubicBezTo>
                  <a:cubicBezTo>
                    <a:pt x="402061" y="305700"/>
                    <a:pt x="407959" y="295916"/>
                    <a:pt x="416689" y="289368"/>
                  </a:cubicBezTo>
                  <a:cubicBezTo>
                    <a:pt x="453722" y="261594"/>
                    <a:pt x="482740" y="253102"/>
                    <a:pt x="509286" y="219919"/>
                  </a:cubicBezTo>
                  <a:cubicBezTo>
                    <a:pt x="517976" y="209056"/>
                    <a:pt x="524719" y="196770"/>
                    <a:pt x="532435" y="185195"/>
                  </a:cubicBezTo>
                  <a:cubicBezTo>
                    <a:pt x="536293" y="162046"/>
                    <a:pt x="537266" y="138226"/>
                    <a:pt x="544010" y="115747"/>
                  </a:cubicBezTo>
                  <a:cubicBezTo>
                    <a:pt x="548968" y="99220"/>
                    <a:pt x="557589" y="83805"/>
                    <a:pt x="567160" y="69449"/>
                  </a:cubicBezTo>
                  <a:cubicBezTo>
                    <a:pt x="577927" y="53298"/>
                    <a:pt x="609551" y="30891"/>
                    <a:pt x="625033" y="23150"/>
                  </a:cubicBezTo>
                  <a:cubicBezTo>
                    <a:pt x="641639" y="14847"/>
                    <a:pt x="691220" y="3709"/>
                    <a:pt x="706056" y="0"/>
                  </a:cubicBezTo>
                  <a:cubicBezTo>
                    <a:pt x="736922" y="3858"/>
                    <a:pt x="768476" y="4031"/>
                    <a:pt x="798653" y="11575"/>
                  </a:cubicBezTo>
                  <a:cubicBezTo>
                    <a:pt x="924680" y="43083"/>
                    <a:pt x="776349" y="23432"/>
                    <a:pt x="879676" y="57874"/>
                  </a:cubicBezTo>
                  <a:cubicBezTo>
                    <a:pt x="901940" y="65295"/>
                    <a:pt x="925975" y="65591"/>
                    <a:pt x="949124" y="69449"/>
                  </a:cubicBezTo>
                  <a:cubicBezTo>
                    <a:pt x="1006997" y="108031"/>
                    <a:pt x="976132" y="81024"/>
                    <a:pt x="1030147" y="162046"/>
                  </a:cubicBezTo>
                  <a:lnTo>
                    <a:pt x="1053296" y="196770"/>
                  </a:lnTo>
                  <a:lnTo>
                    <a:pt x="1076446" y="231494"/>
                  </a:lnTo>
                  <a:cubicBezTo>
                    <a:pt x="1108069" y="326368"/>
                    <a:pt x="1053374" y="179529"/>
                    <a:pt x="1157468" y="335666"/>
                  </a:cubicBezTo>
                  <a:cubicBezTo>
                    <a:pt x="1165185" y="347241"/>
                    <a:pt x="1168821" y="363017"/>
                    <a:pt x="1180618" y="370390"/>
                  </a:cubicBezTo>
                  <a:cubicBezTo>
                    <a:pt x="1201310" y="383323"/>
                    <a:pt x="1226917" y="385824"/>
                    <a:pt x="1250066" y="393540"/>
                  </a:cubicBezTo>
                  <a:cubicBezTo>
                    <a:pt x="1261641" y="397398"/>
                    <a:pt x="1273877" y="399658"/>
                    <a:pt x="1284790" y="405114"/>
                  </a:cubicBezTo>
                  <a:cubicBezTo>
                    <a:pt x="1300223" y="412831"/>
                    <a:pt x="1314933" y="422205"/>
                    <a:pt x="1331089" y="428264"/>
                  </a:cubicBezTo>
                  <a:cubicBezTo>
                    <a:pt x="1345984" y="433850"/>
                    <a:pt x="1361954" y="435980"/>
                    <a:pt x="1377387" y="439838"/>
                  </a:cubicBezTo>
                  <a:cubicBezTo>
                    <a:pt x="1398920" y="461371"/>
                    <a:pt x="1406057" y="471535"/>
                    <a:pt x="1435261" y="486137"/>
                  </a:cubicBezTo>
                  <a:cubicBezTo>
                    <a:pt x="1446174" y="491593"/>
                    <a:pt x="1459072" y="492256"/>
                    <a:pt x="1469985" y="497712"/>
                  </a:cubicBezTo>
                  <a:cubicBezTo>
                    <a:pt x="1487842" y="506641"/>
                    <a:pt x="1588131" y="569561"/>
                    <a:pt x="1597306" y="578735"/>
                  </a:cubicBezTo>
                  <a:cubicBezTo>
                    <a:pt x="1605023" y="586451"/>
                    <a:pt x="1611376" y="595831"/>
                    <a:pt x="1620456" y="601884"/>
                  </a:cubicBezTo>
                  <a:cubicBezTo>
                    <a:pt x="1704542" y="657940"/>
                    <a:pt x="1636827" y="595106"/>
                    <a:pt x="1689904" y="648183"/>
                  </a:cubicBezTo>
                  <a:cubicBezTo>
                    <a:pt x="1686046" y="679049"/>
                    <a:pt x="1687267" y="710986"/>
                    <a:pt x="1678329" y="740780"/>
                  </a:cubicBezTo>
                  <a:cubicBezTo>
                    <a:pt x="1675193" y="751233"/>
                    <a:pt x="1660060" y="754169"/>
                    <a:pt x="1655180" y="763930"/>
                  </a:cubicBezTo>
                  <a:cubicBezTo>
                    <a:pt x="1644267" y="785755"/>
                    <a:pt x="1639746" y="810229"/>
                    <a:pt x="1632030" y="833378"/>
                  </a:cubicBezTo>
                  <a:cubicBezTo>
                    <a:pt x="1628172" y="844953"/>
                    <a:pt x="1629083" y="859475"/>
                    <a:pt x="1620456" y="868102"/>
                  </a:cubicBezTo>
                  <a:lnTo>
                    <a:pt x="1597306" y="891251"/>
                  </a:lnTo>
                  <a:cubicBezTo>
                    <a:pt x="1591102" y="965702"/>
                    <a:pt x="1573940" y="1069954"/>
                    <a:pt x="1597306" y="1145894"/>
                  </a:cubicBezTo>
                  <a:cubicBezTo>
                    <a:pt x="1602120" y="1161539"/>
                    <a:pt x="1620455" y="1169043"/>
                    <a:pt x="1632030" y="1180618"/>
                  </a:cubicBezTo>
                  <a:cubicBezTo>
                    <a:pt x="1641152" y="1217106"/>
                    <a:pt x="1642725" y="1228428"/>
                    <a:pt x="1655180" y="1261641"/>
                  </a:cubicBezTo>
                  <a:cubicBezTo>
                    <a:pt x="1696701" y="1372363"/>
                    <a:pt x="1663631" y="1275421"/>
                    <a:pt x="1689904" y="1354238"/>
                  </a:cubicBezTo>
                  <a:cubicBezTo>
                    <a:pt x="1686046" y="1385104"/>
                    <a:pt x="1696167" y="1421353"/>
                    <a:pt x="1678329" y="1446836"/>
                  </a:cubicBezTo>
                  <a:cubicBezTo>
                    <a:pt x="1663804" y="1467585"/>
                    <a:pt x="1542694" y="1478863"/>
                    <a:pt x="1527858" y="1481560"/>
                  </a:cubicBezTo>
                  <a:cubicBezTo>
                    <a:pt x="1454808" y="1494842"/>
                    <a:pt x="1497797" y="1499306"/>
                    <a:pt x="1400537" y="1504709"/>
                  </a:cubicBezTo>
                  <a:cubicBezTo>
                    <a:pt x="1288754" y="1510919"/>
                    <a:pt x="1176760" y="1512426"/>
                    <a:pt x="1064871" y="1516284"/>
                  </a:cubicBezTo>
                  <a:cubicBezTo>
                    <a:pt x="1014714" y="1520142"/>
                    <a:pt x="963844" y="1518588"/>
                    <a:pt x="914400" y="1527859"/>
                  </a:cubicBezTo>
                  <a:cubicBezTo>
                    <a:pt x="900727" y="1530423"/>
                    <a:pt x="893097" y="1547348"/>
                    <a:pt x="879676" y="1551008"/>
                  </a:cubicBezTo>
                  <a:cubicBezTo>
                    <a:pt x="849666" y="1559193"/>
                    <a:pt x="817944" y="1558725"/>
                    <a:pt x="787078" y="1562583"/>
                  </a:cubicBezTo>
                  <a:cubicBezTo>
                    <a:pt x="680845" y="1597993"/>
                    <a:pt x="741910" y="1583304"/>
                    <a:pt x="601884" y="1597307"/>
                  </a:cubicBezTo>
                  <a:cubicBezTo>
                    <a:pt x="517003" y="1593449"/>
                    <a:pt x="431650" y="1595471"/>
                    <a:pt x="347241" y="1585732"/>
                  </a:cubicBezTo>
                  <a:cubicBezTo>
                    <a:pt x="298908" y="1580155"/>
                    <a:pt x="301182" y="1551169"/>
                    <a:pt x="266218" y="1527859"/>
                  </a:cubicBezTo>
                  <a:cubicBezTo>
                    <a:pt x="256066" y="1521091"/>
                    <a:pt x="243225" y="1519636"/>
                    <a:pt x="231494" y="1516284"/>
                  </a:cubicBezTo>
                  <a:cubicBezTo>
                    <a:pt x="151681" y="1493480"/>
                    <a:pt x="121534" y="1533646"/>
                    <a:pt x="92597" y="1516284"/>
                  </a:cubicBezTo>
                  <a:close/>
                </a:path>
              </a:pathLst>
            </a:cu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2316" name="39 Rectángulo"/>
            <p:cNvSpPr>
              <a:spLocks noChangeArrowheads="1"/>
            </p:cNvSpPr>
            <p:nvPr/>
          </p:nvSpPr>
          <p:spPr bwMode="auto">
            <a:xfrm>
              <a:off x="5500694" y="4214818"/>
              <a:ext cx="1279517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MX">
                  <a:latin typeface="Berlin Sans FB" pitchFamily="34" charset="0"/>
                </a:rPr>
                <a:t>proyecto </a:t>
              </a:r>
            </a:p>
            <a:p>
              <a:pPr algn="ctr"/>
              <a:r>
                <a:rPr lang="es-MX">
                  <a:latin typeface="Berlin Sans FB" pitchFamily="34" charset="0"/>
                </a:rPr>
                <a:t>académico,</a:t>
              </a:r>
              <a:endParaRPr lang="es-ES"/>
            </a:p>
          </p:txBody>
        </p:sp>
      </p:grpSp>
      <p:grpSp>
        <p:nvGrpSpPr>
          <p:cNvPr id="32" name="40 Grupo"/>
          <p:cNvGrpSpPr>
            <a:grpSpLocks/>
          </p:cNvGrpSpPr>
          <p:nvPr/>
        </p:nvGrpSpPr>
        <p:grpSpPr bwMode="auto">
          <a:xfrm rot="939436">
            <a:off x="7434263" y="781050"/>
            <a:ext cx="1649412" cy="669925"/>
            <a:chOff x="3227316" y="1999638"/>
            <a:chExt cx="1649319" cy="669275"/>
          </a:xfrm>
        </p:grpSpPr>
        <p:sp>
          <p:nvSpPr>
            <p:cNvPr id="42" name="41 Forma libre"/>
            <p:cNvSpPr/>
            <p:nvPr/>
          </p:nvSpPr>
          <p:spPr>
            <a:xfrm>
              <a:off x="3227316" y="1999638"/>
              <a:ext cx="1649319" cy="669275"/>
            </a:xfrm>
            <a:custGeom>
              <a:avLst/>
              <a:gdLst>
                <a:gd name="connsiteX0" fmla="*/ 789099 w 1649319"/>
                <a:gd name="connsiteY0" fmla="*/ 25932 h 669275"/>
                <a:gd name="connsiteX1" fmla="*/ 476583 w 1649319"/>
                <a:gd name="connsiteY1" fmla="*/ 37506 h 669275"/>
                <a:gd name="connsiteX2" fmla="*/ 407135 w 1649319"/>
                <a:gd name="connsiteY2" fmla="*/ 60656 h 669275"/>
                <a:gd name="connsiteX3" fmla="*/ 360836 w 1649319"/>
                <a:gd name="connsiteY3" fmla="*/ 72230 h 669275"/>
                <a:gd name="connsiteX4" fmla="*/ 326112 w 1649319"/>
                <a:gd name="connsiteY4" fmla="*/ 83805 h 669275"/>
                <a:gd name="connsiteX5" fmla="*/ 210365 w 1649319"/>
                <a:gd name="connsiteY5" fmla="*/ 106954 h 669275"/>
                <a:gd name="connsiteX6" fmla="*/ 187216 w 1649319"/>
                <a:gd name="connsiteY6" fmla="*/ 141678 h 669275"/>
                <a:gd name="connsiteX7" fmla="*/ 36745 w 1649319"/>
                <a:gd name="connsiteY7" fmla="*/ 176403 h 669275"/>
                <a:gd name="connsiteX8" fmla="*/ 36745 w 1649319"/>
                <a:gd name="connsiteY8" fmla="*/ 454195 h 669275"/>
                <a:gd name="connsiteX9" fmla="*/ 48319 w 1649319"/>
                <a:gd name="connsiteY9" fmla="*/ 581516 h 669275"/>
                <a:gd name="connsiteX10" fmla="*/ 94618 w 1649319"/>
                <a:gd name="connsiteY10" fmla="*/ 593091 h 669275"/>
                <a:gd name="connsiteX11" fmla="*/ 164066 w 1649319"/>
                <a:gd name="connsiteY11" fmla="*/ 616240 h 669275"/>
                <a:gd name="connsiteX12" fmla="*/ 291388 w 1649319"/>
                <a:gd name="connsiteY12" fmla="*/ 593091 h 669275"/>
                <a:gd name="connsiteX13" fmla="*/ 337687 w 1649319"/>
                <a:gd name="connsiteY13" fmla="*/ 581516 h 669275"/>
                <a:gd name="connsiteX14" fmla="*/ 407135 w 1649319"/>
                <a:gd name="connsiteY14" fmla="*/ 569942 h 669275"/>
                <a:gd name="connsiteX15" fmla="*/ 476583 w 1649319"/>
                <a:gd name="connsiteY15" fmla="*/ 581516 h 669275"/>
                <a:gd name="connsiteX16" fmla="*/ 522881 w 1649319"/>
                <a:gd name="connsiteY16" fmla="*/ 604666 h 669275"/>
                <a:gd name="connsiteX17" fmla="*/ 1078466 w 1649319"/>
                <a:gd name="connsiteY17" fmla="*/ 616240 h 669275"/>
                <a:gd name="connsiteX18" fmla="*/ 1113190 w 1649319"/>
                <a:gd name="connsiteY18" fmla="*/ 627815 h 669275"/>
                <a:gd name="connsiteX19" fmla="*/ 1147914 w 1649319"/>
                <a:gd name="connsiteY19" fmla="*/ 662539 h 669275"/>
                <a:gd name="connsiteX20" fmla="*/ 1390983 w 1649319"/>
                <a:gd name="connsiteY20" fmla="*/ 650965 h 669275"/>
                <a:gd name="connsiteX21" fmla="*/ 1425707 w 1649319"/>
                <a:gd name="connsiteY21" fmla="*/ 639390 h 669275"/>
                <a:gd name="connsiteX22" fmla="*/ 1472006 w 1649319"/>
                <a:gd name="connsiteY22" fmla="*/ 616240 h 669275"/>
                <a:gd name="connsiteX23" fmla="*/ 1518304 w 1649319"/>
                <a:gd name="connsiteY23" fmla="*/ 604666 h 669275"/>
                <a:gd name="connsiteX24" fmla="*/ 1599327 w 1649319"/>
                <a:gd name="connsiteY24" fmla="*/ 581516 h 669275"/>
                <a:gd name="connsiteX25" fmla="*/ 1622476 w 1649319"/>
                <a:gd name="connsiteY25" fmla="*/ 546792 h 669275"/>
                <a:gd name="connsiteX26" fmla="*/ 1622476 w 1649319"/>
                <a:gd name="connsiteY26" fmla="*/ 373172 h 669275"/>
                <a:gd name="connsiteX27" fmla="*/ 1599327 w 1649319"/>
                <a:gd name="connsiteY27" fmla="*/ 326873 h 669275"/>
                <a:gd name="connsiteX28" fmla="*/ 1564603 w 1649319"/>
                <a:gd name="connsiteY28" fmla="*/ 292149 h 669275"/>
                <a:gd name="connsiteX29" fmla="*/ 1495155 w 1649319"/>
                <a:gd name="connsiteY29" fmla="*/ 211127 h 669275"/>
                <a:gd name="connsiteX30" fmla="*/ 1460431 w 1649319"/>
                <a:gd name="connsiteY30" fmla="*/ 199552 h 669275"/>
                <a:gd name="connsiteX31" fmla="*/ 1437281 w 1649319"/>
                <a:gd name="connsiteY31" fmla="*/ 176403 h 669275"/>
                <a:gd name="connsiteX32" fmla="*/ 1379408 w 1649319"/>
                <a:gd name="connsiteY32" fmla="*/ 164828 h 669275"/>
                <a:gd name="connsiteX33" fmla="*/ 1252087 w 1649319"/>
                <a:gd name="connsiteY33" fmla="*/ 141678 h 669275"/>
                <a:gd name="connsiteX34" fmla="*/ 1228937 w 1649319"/>
                <a:gd name="connsiteY34" fmla="*/ 118529 h 669275"/>
                <a:gd name="connsiteX35" fmla="*/ 1171064 w 1649319"/>
                <a:gd name="connsiteY35" fmla="*/ 106954 h 669275"/>
                <a:gd name="connsiteX36" fmla="*/ 962719 w 1649319"/>
                <a:gd name="connsiteY36" fmla="*/ 83805 h 669275"/>
                <a:gd name="connsiteX37" fmla="*/ 927995 w 1649319"/>
                <a:gd name="connsiteY37" fmla="*/ 60656 h 669275"/>
                <a:gd name="connsiteX38" fmla="*/ 904846 w 1649319"/>
                <a:gd name="connsiteY38" fmla="*/ 37506 h 669275"/>
                <a:gd name="connsiteX39" fmla="*/ 858547 w 1649319"/>
                <a:gd name="connsiteY39" fmla="*/ 25932 h 669275"/>
                <a:gd name="connsiteX40" fmla="*/ 835398 w 1649319"/>
                <a:gd name="connsiteY40" fmla="*/ 2782 h 669275"/>
                <a:gd name="connsiteX41" fmla="*/ 789099 w 1649319"/>
                <a:gd name="connsiteY41" fmla="*/ 25932 h 669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649319" h="669275">
                  <a:moveTo>
                    <a:pt x="789099" y="25932"/>
                  </a:moveTo>
                  <a:cubicBezTo>
                    <a:pt x="729297" y="31719"/>
                    <a:pt x="580398" y="28068"/>
                    <a:pt x="476583" y="37506"/>
                  </a:cubicBezTo>
                  <a:cubicBezTo>
                    <a:pt x="452282" y="39715"/>
                    <a:pt x="430808" y="54738"/>
                    <a:pt x="407135" y="60656"/>
                  </a:cubicBezTo>
                  <a:cubicBezTo>
                    <a:pt x="391702" y="64514"/>
                    <a:pt x="376132" y="67860"/>
                    <a:pt x="360836" y="72230"/>
                  </a:cubicBezTo>
                  <a:cubicBezTo>
                    <a:pt x="349105" y="75582"/>
                    <a:pt x="338022" y="81158"/>
                    <a:pt x="326112" y="83805"/>
                  </a:cubicBezTo>
                  <a:cubicBezTo>
                    <a:pt x="70550" y="140598"/>
                    <a:pt x="394951" y="60811"/>
                    <a:pt x="210365" y="106954"/>
                  </a:cubicBezTo>
                  <a:cubicBezTo>
                    <a:pt x="202649" y="118529"/>
                    <a:pt x="195906" y="130815"/>
                    <a:pt x="187216" y="141678"/>
                  </a:cubicBezTo>
                  <a:cubicBezTo>
                    <a:pt x="145425" y="193917"/>
                    <a:pt x="130055" y="167920"/>
                    <a:pt x="36745" y="176403"/>
                  </a:cubicBezTo>
                  <a:cubicBezTo>
                    <a:pt x="0" y="286636"/>
                    <a:pt x="21391" y="208534"/>
                    <a:pt x="36745" y="454195"/>
                  </a:cubicBezTo>
                  <a:cubicBezTo>
                    <a:pt x="39403" y="496727"/>
                    <a:pt x="31929" y="542179"/>
                    <a:pt x="48319" y="581516"/>
                  </a:cubicBezTo>
                  <a:cubicBezTo>
                    <a:pt x="54437" y="596200"/>
                    <a:pt x="79381" y="588520"/>
                    <a:pt x="94618" y="593091"/>
                  </a:cubicBezTo>
                  <a:cubicBezTo>
                    <a:pt x="117990" y="600103"/>
                    <a:pt x="164066" y="616240"/>
                    <a:pt x="164066" y="616240"/>
                  </a:cubicBezTo>
                  <a:cubicBezTo>
                    <a:pt x="269087" y="589987"/>
                    <a:pt x="139302" y="620744"/>
                    <a:pt x="291388" y="593091"/>
                  </a:cubicBezTo>
                  <a:cubicBezTo>
                    <a:pt x="307039" y="590245"/>
                    <a:pt x="322088" y="584636"/>
                    <a:pt x="337687" y="581516"/>
                  </a:cubicBezTo>
                  <a:cubicBezTo>
                    <a:pt x="360700" y="576914"/>
                    <a:pt x="383986" y="573800"/>
                    <a:pt x="407135" y="569942"/>
                  </a:cubicBezTo>
                  <a:cubicBezTo>
                    <a:pt x="430284" y="573800"/>
                    <a:pt x="454104" y="574772"/>
                    <a:pt x="476583" y="581516"/>
                  </a:cubicBezTo>
                  <a:cubicBezTo>
                    <a:pt x="493110" y="586474"/>
                    <a:pt x="505655" y="603672"/>
                    <a:pt x="522881" y="604666"/>
                  </a:cubicBezTo>
                  <a:cubicBezTo>
                    <a:pt x="707809" y="615335"/>
                    <a:pt x="893271" y="612382"/>
                    <a:pt x="1078466" y="616240"/>
                  </a:cubicBezTo>
                  <a:cubicBezTo>
                    <a:pt x="1090041" y="620098"/>
                    <a:pt x="1103038" y="621047"/>
                    <a:pt x="1113190" y="627815"/>
                  </a:cubicBezTo>
                  <a:cubicBezTo>
                    <a:pt x="1126810" y="636895"/>
                    <a:pt x="1131601" y="661180"/>
                    <a:pt x="1147914" y="662539"/>
                  </a:cubicBezTo>
                  <a:cubicBezTo>
                    <a:pt x="1228749" y="669275"/>
                    <a:pt x="1309960" y="654823"/>
                    <a:pt x="1390983" y="650965"/>
                  </a:cubicBezTo>
                  <a:cubicBezTo>
                    <a:pt x="1402558" y="647107"/>
                    <a:pt x="1414493" y="644196"/>
                    <a:pt x="1425707" y="639390"/>
                  </a:cubicBezTo>
                  <a:cubicBezTo>
                    <a:pt x="1441567" y="632593"/>
                    <a:pt x="1455850" y="622299"/>
                    <a:pt x="1472006" y="616240"/>
                  </a:cubicBezTo>
                  <a:cubicBezTo>
                    <a:pt x="1486901" y="610654"/>
                    <a:pt x="1503008" y="609036"/>
                    <a:pt x="1518304" y="604666"/>
                  </a:cubicBezTo>
                  <a:cubicBezTo>
                    <a:pt x="1634570" y="571447"/>
                    <a:pt x="1454551" y="617711"/>
                    <a:pt x="1599327" y="581516"/>
                  </a:cubicBezTo>
                  <a:cubicBezTo>
                    <a:pt x="1607043" y="569941"/>
                    <a:pt x="1616255" y="559234"/>
                    <a:pt x="1622476" y="546792"/>
                  </a:cubicBezTo>
                  <a:cubicBezTo>
                    <a:pt x="1649319" y="493105"/>
                    <a:pt x="1632869" y="428603"/>
                    <a:pt x="1622476" y="373172"/>
                  </a:cubicBezTo>
                  <a:cubicBezTo>
                    <a:pt x="1619296" y="356213"/>
                    <a:pt x="1609356" y="340914"/>
                    <a:pt x="1599327" y="326873"/>
                  </a:cubicBezTo>
                  <a:cubicBezTo>
                    <a:pt x="1589813" y="313553"/>
                    <a:pt x="1575082" y="304724"/>
                    <a:pt x="1564603" y="292149"/>
                  </a:cubicBezTo>
                  <a:cubicBezTo>
                    <a:pt x="1528617" y="248965"/>
                    <a:pt x="1552437" y="252042"/>
                    <a:pt x="1495155" y="211127"/>
                  </a:cubicBezTo>
                  <a:cubicBezTo>
                    <a:pt x="1485227" y="204035"/>
                    <a:pt x="1472006" y="203410"/>
                    <a:pt x="1460431" y="199552"/>
                  </a:cubicBezTo>
                  <a:cubicBezTo>
                    <a:pt x="1452714" y="191836"/>
                    <a:pt x="1447311" y="180702"/>
                    <a:pt x="1437281" y="176403"/>
                  </a:cubicBezTo>
                  <a:cubicBezTo>
                    <a:pt x="1419199" y="168653"/>
                    <a:pt x="1398764" y="168347"/>
                    <a:pt x="1379408" y="164828"/>
                  </a:cubicBezTo>
                  <a:cubicBezTo>
                    <a:pt x="1216511" y="135209"/>
                    <a:pt x="1395042" y="170270"/>
                    <a:pt x="1252087" y="141678"/>
                  </a:cubicBezTo>
                  <a:cubicBezTo>
                    <a:pt x="1244370" y="133962"/>
                    <a:pt x="1238967" y="122828"/>
                    <a:pt x="1228937" y="118529"/>
                  </a:cubicBezTo>
                  <a:cubicBezTo>
                    <a:pt x="1210855" y="110779"/>
                    <a:pt x="1190420" y="110473"/>
                    <a:pt x="1171064" y="106954"/>
                  </a:cubicBezTo>
                  <a:cubicBezTo>
                    <a:pt x="1073533" y="89221"/>
                    <a:pt x="1089877" y="94402"/>
                    <a:pt x="962719" y="83805"/>
                  </a:cubicBezTo>
                  <a:cubicBezTo>
                    <a:pt x="951144" y="76089"/>
                    <a:pt x="938858" y="69346"/>
                    <a:pt x="927995" y="60656"/>
                  </a:cubicBezTo>
                  <a:cubicBezTo>
                    <a:pt x="919474" y="53839"/>
                    <a:pt x="914607" y="42386"/>
                    <a:pt x="904846" y="37506"/>
                  </a:cubicBezTo>
                  <a:cubicBezTo>
                    <a:pt x="890618" y="30392"/>
                    <a:pt x="873980" y="29790"/>
                    <a:pt x="858547" y="25932"/>
                  </a:cubicBezTo>
                  <a:cubicBezTo>
                    <a:pt x="850831" y="18215"/>
                    <a:pt x="846201" y="4325"/>
                    <a:pt x="835398" y="2782"/>
                  </a:cubicBezTo>
                  <a:cubicBezTo>
                    <a:pt x="815923" y="0"/>
                    <a:pt x="848902" y="20145"/>
                    <a:pt x="789099" y="259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tx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2314" name="42 Rectángulo"/>
            <p:cNvSpPr>
              <a:spLocks noChangeArrowheads="1"/>
            </p:cNvSpPr>
            <p:nvPr/>
          </p:nvSpPr>
          <p:spPr bwMode="auto">
            <a:xfrm>
              <a:off x="3301347" y="2113049"/>
              <a:ext cx="145905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>
                  <a:latin typeface="Berlin Sans FB" pitchFamily="34" charset="0"/>
                </a:rPr>
                <a:t>evaluaciones,</a:t>
              </a:r>
            </a:p>
          </p:txBody>
        </p:sp>
      </p:grpSp>
      <p:grpSp>
        <p:nvGrpSpPr>
          <p:cNvPr id="35" name="43 Grupo"/>
          <p:cNvGrpSpPr>
            <a:grpSpLocks/>
          </p:cNvGrpSpPr>
          <p:nvPr/>
        </p:nvGrpSpPr>
        <p:grpSpPr bwMode="auto">
          <a:xfrm>
            <a:off x="509588" y="3867150"/>
            <a:ext cx="2776537" cy="731838"/>
            <a:chOff x="1785893" y="3470906"/>
            <a:chExt cx="2776259" cy="731540"/>
          </a:xfrm>
        </p:grpSpPr>
        <p:sp>
          <p:nvSpPr>
            <p:cNvPr id="45" name="44 Forma libre"/>
            <p:cNvSpPr/>
            <p:nvPr/>
          </p:nvSpPr>
          <p:spPr>
            <a:xfrm>
              <a:off x="1785893" y="3470906"/>
              <a:ext cx="2776259" cy="731540"/>
            </a:xfrm>
            <a:custGeom>
              <a:avLst/>
              <a:gdLst>
                <a:gd name="connsiteX0" fmla="*/ 390148 w 2776259"/>
                <a:gd name="connsiteY0" fmla="*/ 661256 h 731540"/>
                <a:gd name="connsiteX1" fmla="*/ 401722 w 2776259"/>
                <a:gd name="connsiteY1" fmla="*/ 626532 h 731540"/>
                <a:gd name="connsiteX2" fmla="*/ 378573 w 2776259"/>
                <a:gd name="connsiteY2" fmla="*/ 580233 h 731540"/>
                <a:gd name="connsiteX3" fmla="*/ 366998 w 2776259"/>
                <a:gd name="connsiteY3" fmla="*/ 545509 h 731540"/>
                <a:gd name="connsiteX4" fmla="*/ 343849 w 2776259"/>
                <a:gd name="connsiteY4" fmla="*/ 510785 h 731540"/>
                <a:gd name="connsiteX5" fmla="*/ 332274 w 2776259"/>
                <a:gd name="connsiteY5" fmla="*/ 476061 h 731540"/>
                <a:gd name="connsiteX6" fmla="*/ 285975 w 2776259"/>
                <a:gd name="connsiteY6" fmla="*/ 441337 h 731540"/>
                <a:gd name="connsiteX7" fmla="*/ 251251 w 2776259"/>
                <a:gd name="connsiteY7" fmla="*/ 418188 h 731540"/>
                <a:gd name="connsiteX8" fmla="*/ 89206 w 2776259"/>
                <a:gd name="connsiteY8" fmla="*/ 406613 h 731540"/>
                <a:gd name="connsiteX9" fmla="*/ 54482 w 2776259"/>
                <a:gd name="connsiteY9" fmla="*/ 395038 h 731540"/>
                <a:gd name="connsiteX10" fmla="*/ 42907 w 2776259"/>
                <a:gd name="connsiteY10" fmla="*/ 360314 h 731540"/>
                <a:gd name="connsiteX11" fmla="*/ 8183 w 2776259"/>
                <a:gd name="connsiteY11" fmla="*/ 279291 h 731540"/>
                <a:gd name="connsiteX12" fmla="*/ 31332 w 2776259"/>
                <a:gd name="connsiteY12" fmla="*/ 163545 h 731540"/>
                <a:gd name="connsiteX13" fmla="*/ 66056 w 2776259"/>
                <a:gd name="connsiteY13" fmla="*/ 151970 h 731540"/>
                <a:gd name="connsiteX14" fmla="*/ 158654 w 2776259"/>
                <a:gd name="connsiteY14" fmla="*/ 163545 h 731540"/>
                <a:gd name="connsiteX15" fmla="*/ 309125 w 2776259"/>
                <a:gd name="connsiteY15" fmla="*/ 232993 h 731540"/>
                <a:gd name="connsiteX16" fmla="*/ 343849 w 2776259"/>
                <a:gd name="connsiteY16" fmla="*/ 256142 h 731540"/>
                <a:gd name="connsiteX17" fmla="*/ 459596 w 2776259"/>
                <a:gd name="connsiteY17" fmla="*/ 232993 h 731540"/>
                <a:gd name="connsiteX18" fmla="*/ 494320 w 2776259"/>
                <a:gd name="connsiteY18" fmla="*/ 221418 h 731540"/>
                <a:gd name="connsiteX19" fmla="*/ 529044 w 2776259"/>
                <a:gd name="connsiteY19" fmla="*/ 186694 h 731540"/>
                <a:gd name="connsiteX20" fmla="*/ 586917 w 2776259"/>
                <a:gd name="connsiteY20" fmla="*/ 140395 h 731540"/>
                <a:gd name="connsiteX21" fmla="*/ 610066 w 2776259"/>
                <a:gd name="connsiteY21" fmla="*/ 105671 h 731540"/>
                <a:gd name="connsiteX22" fmla="*/ 714239 w 2776259"/>
                <a:gd name="connsiteY22" fmla="*/ 47798 h 731540"/>
                <a:gd name="connsiteX23" fmla="*/ 748963 w 2776259"/>
                <a:gd name="connsiteY23" fmla="*/ 24648 h 731540"/>
                <a:gd name="connsiteX24" fmla="*/ 922583 w 2776259"/>
                <a:gd name="connsiteY24" fmla="*/ 24648 h 731540"/>
                <a:gd name="connsiteX25" fmla="*/ 968882 w 2776259"/>
                <a:gd name="connsiteY25" fmla="*/ 47798 h 731540"/>
                <a:gd name="connsiteX26" fmla="*/ 1003606 w 2776259"/>
                <a:gd name="connsiteY26" fmla="*/ 82522 h 731540"/>
                <a:gd name="connsiteX27" fmla="*/ 1049904 w 2776259"/>
                <a:gd name="connsiteY27" fmla="*/ 117246 h 731540"/>
                <a:gd name="connsiteX28" fmla="*/ 1397145 w 2776259"/>
                <a:gd name="connsiteY28" fmla="*/ 105671 h 731540"/>
                <a:gd name="connsiteX29" fmla="*/ 1443444 w 2776259"/>
                <a:gd name="connsiteY29" fmla="*/ 70947 h 731540"/>
                <a:gd name="connsiteX30" fmla="*/ 1489742 w 2776259"/>
                <a:gd name="connsiteY30" fmla="*/ 59372 h 731540"/>
                <a:gd name="connsiteX31" fmla="*/ 1524466 w 2776259"/>
                <a:gd name="connsiteY31" fmla="*/ 47798 h 731540"/>
                <a:gd name="connsiteX32" fmla="*/ 1929580 w 2776259"/>
                <a:gd name="connsiteY32" fmla="*/ 59372 h 731540"/>
                <a:gd name="connsiteX33" fmla="*/ 1987454 w 2776259"/>
                <a:gd name="connsiteY33" fmla="*/ 117246 h 731540"/>
                <a:gd name="connsiteX34" fmla="*/ 1999029 w 2776259"/>
                <a:gd name="connsiteY34" fmla="*/ 163545 h 731540"/>
                <a:gd name="connsiteX35" fmla="*/ 2080051 w 2776259"/>
                <a:gd name="connsiteY35" fmla="*/ 209843 h 731540"/>
                <a:gd name="connsiteX36" fmla="*/ 2114775 w 2776259"/>
                <a:gd name="connsiteY36" fmla="*/ 232993 h 731540"/>
                <a:gd name="connsiteX37" fmla="*/ 2230522 w 2776259"/>
                <a:gd name="connsiteY37" fmla="*/ 267717 h 731540"/>
                <a:gd name="connsiteX38" fmla="*/ 2265246 w 2776259"/>
                <a:gd name="connsiteY38" fmla="*/ 279291 h 731540"/>
                <a:gd name="connsiteX39" fmla="*/ 2485165 w 2776259"/>
                <a:gd name="connsiteY39" fmla="*/ 267717 h 731540"/>
                <a:gd name="connsiteX40" fmla="*/ 2531464 w 2776259"/>
                <a:gd name="connsiteY40" fmla="*/ 256142 h 731540"/>
                <a:gd name="connsiteX41" fmla="*/ 2728234 w 2776259"/>
                <a:gd name="connsiteY41" fmla="*/ 267717 h 731540"/>
                <a:gd name="connsiteX42" fmla="*/ 2728234 w 2776259"/>
                <a:gd name="connsiteY42" fmla="*/ 441337 h 731540"/>
                <a:gd name="connsiteX43" fmla="*/ 2716659 w 2776259"/>
                <a:gd name="connsiteY43" fmla="*/ 476061 h 731540"/>
                <a:gd name="connsiteX44" fmla="*/ 2647211 w 2776259"/>
                <a:gd name="connsiteY44" fmla="*/ 487636 h 731540"/>
                <a:gd name="connsiteX45" fmla="*/ 2161074 w 2776259"/>
                <a:gd name="connsiteY45" fmla="*/ 499210 h 731540"/>
                <a:gd name="connsiteX46" fmla="*/ 2045327 w 2776259"/>
                <a:gd name="connsiteY46" fmla="*/ 522360 h 731540"/>
                <a:gd name="connsiteX47" fmla="*/ 2010603 w 2776259"/>
                <a:gd name="connsiteY47" fmla="*/ 545509 h 731540"/>
                <a:gd name="connsiteX48" fmla="*/ 1975879 w 2776259"/>
                <a:gd name="connsiteY48" fmla="*/ 626532 h 731540"/>
                <a:gd name="connsiteX49" fmla="*/ 1964304 w 2776259"/>
                <a:gd name="connsiteY49" fmla="*/ 661256 h 731540"/>
                <a:gd name="connsiteX50" fmla="*/ 1929580 w 2776259"/>
                <a:gd name="connsiteY50" fmla="*/ 684405 h 731540"/>
                <a:gd name="connsiteX51" fmla="*/ 1860132 w 2776259"/>
                <a:gd name="connsiteY51" fmla="*/ 730704 h 731540"/>
                <a:gd name="connsiteX52" fmla="*/ 1744385 w 2776259"/>
                <a:gd name="connsiteY52" fmla="*/ 719129 h 731540"/>
                <a:gd name="connsiteX53" fmla="*/ 1663363 w 2776259"/>
                <a:gd name="connsiteY53" fmla="*/ 672831 h 731540"/>
                <a:gd name="connsiteX54" fmla="*/ 1617064 w 2776259"/>
                <a:gd name="connsiteY54" fmla="*/ 661256 h 731540"/>
                <a:gd name="connsiteX55" fmla="*/ 957307 w 2776259"/>
                <a:gd name="connsiteY55" fmla="*/ 649681 h 731540"/>
                <a:gd name="connsiteX56" fmla="*/ 806836 w 2776259"/>
                <a:gd name="connsiteY56" fmla="*/ 626532 h 731540"/>
                <a:gd name="connsiteX57" fmla="*/ 760537 w 2776259"/>
                <a:gd name="connsiteY57" fmla="*/ 614957 h 731540"/>
                <a:gd name="connsiteX58" fmla="*/ 691089 w 2776259"/>
                <a:gd name="connsiteY58" fmla="*/ 603383 h 731540"/>
                <a:gd name="connsiteX59" fmla="*/ 656365 w 2776259"/>
                <a:gd name="connsiteY59" fmla="*/ 580233 h 731540"/>
                <a:gd name="connsiteX60" fmla="*/ 540618 w 2776259"/>
                <a:gd name="connsiteY60" fmla="*/ 545509 h 731540"/>
                <a:gd name="connsiteX61" fmla="*/ 505894 w 2776259"/>
                <a:gd name="connsiteY61" fmla="*/ 557084 h 731540"/>
                <a:gd name="connsiteX62" fmla="*/ 448021 w 2776259"/>
                <a:gd name="connsiteY62" fmla="*/ 603383 h 731540"/>
                <a:gd name="connsiteX63" fmla="*/ 424872 w 2776259"/>
                <a:gd name="connsiteY63" fmla="*/ 638107 h 731540"/>
                <a:gd name="connsiteX64" fmla="*/ 390148 w 2776259"/>
                <a:gd name="connsiteY64" fmla="*/ 661256 h 731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2776259" h="731540">
                  <a:moveTo>
                    <a:pt x="390148" y="661256"/>
                  </a:moveTo>
                  <a:cubicBezTo>
                    <a:pt x="386290" y="659327"/>
                    <a:pt x="403447" y="638610"/>
                    <a:pt x="401722" y="626532"/>
                  </a:cubicBezTo>
                  <a:cubicBezTo>
                    <a:pt x="399282" y="609451"/>
                    <a:pt x="385370" y="596092"/>
                    <a:pt x="378573" y="580233"/>
                  </a:cubicBezTo>
                  <a:cubicBezTo>
                    <a:pt x="373767" y="569019"/>
                    <a:pt x="372454" y="556422"/>
                    <a:pt x="366998" y="545509"/>
                  </a:cubicBezTo>
                  <a:cubicBezTo>
                    <a:pt x="360777" y="533067"/>
                    <a:pt x="350070" y="523227"/>
                    <a:pt x="343849" y="510785"/>
                  </a:cubicBezTo>
                  <a:cubicBezTo>
                    <a:pt x="338393" y="499872"/>
                    <a:pt x="340085" y="485434"/>
                    <a:pt x="332274" y="476061"/>
                  </a:cubicBezTo>
                  <a:cubicBezTo>
                    <a:pt x="319924" y="461241"/>
                    <a:pt x="301673" y="452550"/>
                    <a:pt x="285975" y="441337"/>
                  </a:cubicBezTo>
                  <a:cubicBezTo>
                    <a:pt x="274655" y="433251"/>
                    <a:pt x="264950" y="420606"/>
                    <a:pt x="251251" y="418188"/>
                  </a:cubicBezTo>
                  <a:cubicBezTo>
                    <a:pt x="197922" y="408777"/>
                    <a:pt x="143221" y="410471"/>
                    <a:pt x="89206" y="406613"/>
                  </a:cubicBezTo>
                  <a:cubicBezTo>
                    <a:pt x="77631" y="402755"/>
                    <a:pt x="63109" y="403665"/>
                    <a:pt x="54482" y="395038"/>
                  </a:cubicBezTo>
                  <a:cubicBezTo>
                    <a:pt x="45855" y="386411"/>
                    <a:pt x="47713" y="371528"/>
                    <a:pt x="42907" y="360314"/>
                  </a:cubicBezTo>
                  <a:cubicBezTo>
                    <a:pt x="0" y="260198"/>
                    <a:pt x="35327" y="360724"/>
                    <a:pt x="8183" y="279291"/>
                  </a:cubicBezTo>
                  <a:cubicBezTo>
                    <a:pt x="15899" y="240709"/>
                    <a:pt x="15051" y="199364"/>
                    <a:pt x="31332" y="163545"/>
                  </a:cubicBezTo>
                  <a:cubicBezTo>
                    <a:pt x="36381" y="152438"/>
                    <a:pt x="53855" y="151970"/>
                    <a:pt x="66056" y="151970"/>
                  </a:cubicBezTo>
                  <a:cubicBezTo>
                    <a:pt x="97162" y="151970"/>
                    <a:pt x="127788" y="159687"/>
                    <a:pt x="158654" y="163545"/>
                  </a:cubicBezTo>
                  <a:cubicBezTo>
                    <a:pt x="206733" y="182776"/>
                    <a:pt x="267430" y="205196"/>
                    <a:pt x="309125" y="232993"/>
                  </a:cubicBezTo>
                  <a:lnTo>
                    <a:pt x="343849" y="256142"/>
                  </a:lnTo>
                  <a:cubicBezTo>
                    <a:pt x="382431" y="248426"/>
                    <a:pt x="421257" y="241840"/>
                    <a:pt x="459596" y="232993"/>
                  </a:cubicBezTo>
                  <a:cubicBezTo>
                    <a:pt x="471484" y="230250"/>
                    <a:pt x="484168" y="228186"/>
                    <a:pt x="494320" y="221418"/>
                  </a:cubicBezTo>
                  <a:cubicBezTo>
                    <a:pt x="507940" y="212338"/>
                    <a:pt x="516469" y="197173"/>
                    <a:pt x="529044" y="186694"/>
                  </a:cubicBezTo>
                  <a:cubicBezTo>
                    <a:pt x="565143" y="156611"/>
                    <a:pt x="559976" y="174072"/>
                    <a:pt x="586917" y="140395"/>
                  </a:cubicBezTo>
                  <a:cubicBezTo>
                    <a:pt x="595607" y="129532"/>
                    <a:pt x="599597" y="114831"/>
                    <a:pt x="610066" y="105671"/>
                  </a:cubicBezTo>
                  <a:cubicBezTo>
                    <a:pt x="659052" y="62809"/>
                    <a:pt x="666546" y="63695"/>
                    <a:pt x="714239" y="47798"/>
                  </a:cubicBezTo>
                  <a:cubicBezTo>
                    <a:pt x="725814" y="40081"/>
                    <a:pt x="736177" y="30128"/>
                    <a:pt x="748963" y="24648"/>
                  </a:cubicBezTo>
                  <a:cubicBezTo>
                    <a:pt x="806475" y="0"/>
                    <a:pt x="860134" y="18971"/>
                    <a:pt x="922583" y="24648"/>
                  </a:cubicBezTo>
                  <a:cubicBezTo>
                    <a:pt x="938016" y="32365"/>
                    <a:pt x="954841" y="37769"/>
                    <a:pt x="968882" y="47798"/>
                  </a:cubicBezTo>
                  <a:cubicBezTo>
                    <a:pt x="982202" y="57312"/>
                    <a:pt x="991178" y="71869"/>
                    <a:pt x="1003606" y="82522"/>
                  </a:cubicBezTo>
                  <a:cubicBezTo>
                    <a:pt x="1018253" y="95076"/>
                    <a:pt x="1034471" y="105671"/>
                    <a:pt x="1049904" y="117246"/>
                  </a:cubicBezTo>
                  <a:cubicBezTo>
                    <a:pt x="1165651" y="113388"/>
                    <a:pt x="1282127" y="119203"/>
                    <a:pt x="1397145" y="105671"/>
                  </a:cubicBezTo>
                  <a:cubicBezTo>
                    <a:pt x="1416304" y="103417"/>
                    <a:pt x="1426189" y="79574"/>
                    <a:pt x="1443444" y="70947"/>
                  </a:cubicBezTo>
                  <a:cubicBezTo>
                    <a:pt x="1457672" y="63833"/>
                    <a:pt x="1474446" y="63742"/>
                    <a:pt x="1489742" y="59372"/>
                  </a:cubicBezTo>
                  <a:cubicBezTo>
                    <a:pt x="1501473" y="56020"/>
                    <a:pt x="1512891" y="51656"/>
                    <a:pt x="1524466" y="47798"/>
                  </a:cubicBezTo>
                  <a:lnTo>
                    <a:pt x="1929580" y="59372"/>
                  </a:lnTo>
                  <a:cubicBezTo>
                    <a:pt x="1956560" y="63419"/>
                    <a:pt x="1987454" y="117246"/>
                    <a:pt x="1987454" y="117246"/>
                  </a:cubicBezTo>
                  <a:cubicBezTo>
                    <a:pt x="1991312" y="132679"/>
                    <a:pt x="1990205" y="150309"/>
                    <a:pt x="1999029" y="163545"/>
                  </a:cubicBezTo>
                  <a:cubicBezTo>
                    <a:pt x="2007706" y="176560"/>
                    <a:pt x="2071425" y="204914"/>
                    <a:pt x="2080051" y="209843"/>
                  </a:cubicBezTo>
                  <a:cubicBezTo>
                    <a:pt x="2092129" y="216745"/>
                    <a:pt x="2102063" y="227343"/>
                    <a:pt x="2114775" y="232993"/>
                  </a:cubicBezTo>
                  <a:cubicBezTo>
                    <a:pt x="2164277" y="254994"/>
                    <a:pt x="2183392" y="254252"/>
                    <a:pt x="2230522" y="267717"/>
                  </a:cubicBezTo>
                  <a:cubicBezTo>
                    <a:pt x="2242253" y="271069"/>
                    <a:pt x="2253671" y="275433"/>
                    <a:pt x="2265246" y="279291"/>
                  </a:cubicBezTo>
                  <a:cubicBezTo>
                    <a:pt x="2338552" y="275433"/>
                    <a:pt x="2412033" y="274076"/>
                    <a:pt x="2485165" y="267717"/>
                  </a:cubicBezTo>
                  <a:cubicBezTo>
                    <a:pt x="2501013" y="266339"/>
                    <a:pt x="2515556" y="256142"/>
                    <a:pt x="2531464" y="256142"/>
                  </a:cubicBezTo>
                  <a:cubicBezTo>
                    <a:pt x="2597167" y="256142"/>
                    <a:pt x="2662644" y="263859"/>
                    <a:pt x="2728234" y="267717"/>
                  </a:cubicBezTo>
                  <a:cubicBezTo>
                    <a:pt x="2776259" y="339756"/>
                    <a:pt x="2757583" y="294590"/>
                    <a:pt x="2728234" y="441337"/>
                  </a:cubicBezTo>
                  <a:cubicBezTo>
                    <a:pt x="2725841" y="453301"/>
                    <a:pt x="2727252" y="470008"/>
                    <a:pt x="2716659" y="476061"/>
                  </a:cubicBezTo>
                  <a:cubicBezTo>
                    <a:pt x="2696283" y="487705"/>
                    <a:pt x="2670659" y="486659"/>
                    <a:pt x="2647211" y="487636"/>
                  </a:cubicBezTo>
                  <a:cubicBezTo>
                    <a:pt x="2485260" y="494384"/>
                    <a:pt x="2323120" y="495352"/>
                    <a:pt x="2161074" y="499210"/>
                  </a:cubicBezTo>
                  <a:cubicBezTo>
                    <a:pt x="2145406" y="501821"/>
                    <a:pt x="2067304" y="512942"/>
                    <a:pt x="2045327" y="522360"/>
                  </a:cubicBezTo>
                  <a:cubicBezTo>
                    <a:pt x="2032541" y="527840"/>
                    <a:pt x="2022178" y="537793"/>
                    <a:pt x="2010603" y="545509"/>
                  </a:cubicBezTo>
                  <a:cubicBezTo>
                    <a:pt x="1983528" y="680893"/>
                    <a:pt x="2020352" y="552413"/>
                    <a:pt x="1975879" y="626532"/>
                  </a:cubicBezTo>
                  <a:cubicBezTo>
                    <a:pt x="1969602" y="636994"/>
                    <a:pt x="1971926" y="651729"/>
                    <a:pt x="1964304" y="661256"/>
                  </a:cubicBezTo>
                  <a:cubicBezTo>
                    <a:pt x="1955614" y="672119"/>
                    <a:pt x="1940443" y="675715"/>
                    <a:pt x="1929580" y="684405"/>
                  </a:cubicBezTo>
                  <a:cubicBezTo>
                    <a:pt x="1870662" y="731540"/>
                    <a:pt x="1953457" y="684043"/>
                    <a:pt x="1860132" y="730704"/>
                  </a:cubicBezTo>
                  <a:cubicBezTo>
                    <a:pt x="1821550" y="726846"/>
                    <a:pt x="1782299" y="727253"/>
                    <a:pt x="1744385" y="719129"/>
                  </a:cubicBezTo>
                  <a:cubicBezTo>
                    <a:pt x="1696327" y="708831"/>
                    <a:pt x="1703831" y="690174"/>
                    <a:pt x="1663363" y="672831"/>
                  </a:cubicBezTo>
                  <a:cubicBezTo>
                    <a:pt x="1648741" y="666565"/>
                    <a:pt x="1632963" y="661777"/>
                    <a:pt x="1617064" y="661256"/>
                  </a:cubicBezTo>
                  <a:cubicBezTo>
                    <a:pt x="1397229" y="654048"/>
                    <a:pt x="1177226" y="653539"/>
                    <a:pt x="957307" y="649681"/>
                  </a:cubicBezTo>
                  <a:cubicBezTo>
                    <a:pt x="907150" y="641965"/>
                    <a:pt x="856811" y="635351"/>
                    <a:pt x="806836" y="626532"/>
                  </a:cubicBezTo>
                  <a:cubicBezTo>
                    <a:pt x="791170" y="623767"/>
                    <a:pt x="776136" y="618077"/>
                    <a:pt x="760537" y="614957"/>
                  </a:cubicBezTo>
                  <a:cubicBezTo>
                    <a:pt x="737524" y="610355"/>
                    <a:pt x="714238" y="607241"/>
                    <a:pt x="691089" y="603383"/>
                  </a:cubicBezTo>
                  <a:cubicBezTo>
                    <a:pt x="679514" y="595666"/>
                    <a:pt x="669077" y="585883"/>
                    <a:pt x="656365" y="580233"/>
                  </a:cubicBezTo>
                  <a:cubicBezTo>
                    <a:pt x="620138" y="564132"/>
                    <a:pt x="579094" y="555128"/>
                    <a:pt x="540618" y="545509"/>
                  </a:cubicBezTo>
                  <a:cubicBezTo>
                    <a:pt x="529043" y="549367"/>
                    <a:pt x="516807" y="551628"/>
                    <a:pt x="505894" y="557084"/>
                  </a:cubicBezTo>
                  <a:cubicBezTo>
                    <a:pt x="485838" y="567112"/>
                    <a:pt x="462377" y="585438"/>
                    <a:pt x="448021" y="603383"/>
                  </a:cubicBezTo>
                  <a:cubicBezTo>
                    <a:pt x="439331" y="614246"/>
                    <a:pt x="435735" y="629417"/>
                    <a:pt x="424872" y="638107"/>
                  </a:cubicBezTo>
                  <a:cubicBezTo>
                    <a:pt x="386488" y="668814"/>
                    <a:pt x="394006" y="663185"/>
                    <a:pt x="390148" y="661256"/>
                  </a:cubicBezTo>
                  <a:close/>
                </a:path>
              </a:pathLst>
            </a:custGeom>
            <a:solidFill>
              <a:schemeClr val="accent6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2312" name="45 Rectángulo"/>
            <p:cNvSpPr>
              <a:spLocks noChangeArrowheads="1"/>
            </p:cNvSpPr>
            <p:nvPr/>
          </p:nvSpPr>
          <p:spPr bwMode="auto">
            <a:xfrm>
              <a:off x="2285984" y="3643314"/>
              <a:ext cx="164339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>
                  <a:solidFill>
                    <a:srgbClr val="002060"/>
                  </a:solidFill>
                  <a:latin typeface="Berlin Sans FB" pitchFamily="34" charset="0"/>
                </a:rPr>
                <a:t>administración,</a:t>
              </a:r>
              <a:endParaRPr lang="es-ES">
                <a:solidFill>
                  <a:srgbClr val="002060"/>
                </a:solidFill>
              </a:endParaRPr>
            </a:p>
          </p:txBody>
        </p:sp>
      </p:grpSp>
      <p:grpSp>
        <p:nvGrpSpPr>
          <p:cNvPr id="38" name="46 Grupo"/>
          <p:cNvGrpSpPr>
            <a:grpSpLocks/>
          </p:cNvGrpSpPr>
          <p:nvPr/>
        </p:nvGrpSpPr>
        <p:grpSpPr bwMode="auto">
          <a:xfrm rot="810799">
            <a:off x="5892800" y="1119188"/>
            <a:ext cx="1146175" cy="1052512"/>
            <a:chOff x="5643570" y="1714488"/>
            <a:chExt cx="1145593" cy="1052155"/>
          </a:xfrm>
        </p:grpSpPr>
        <p:sp>
          <p:nvSpPr>
            <p:cNvPr id="48" name="47 Forma libre"/>
            <p:cNvSpPr/>
            <p:nvPr/>
          </p:nvSpPr>
          <p:spPr>
            <a:xfrm>
              <a:off x="5643570" y="1714488"/>
              <a:ext cx="1145593" cy="1052155"/>
            </a:xfrm>
            <a:custGeom>
              <a:avLst/>
              <a:gdLst>
                <a:gd name="connsiteX0" fmla="*/ 1929 w 1145593"/>
                <a:gd name="connsiteY0" fmla="*/ 682906 h 1052155"/>
                <a:gd name="connsiteX1" fmla="*/ 36653 w 1145593"/>
                <a:gd name="connsiteY1" fmla="*/ 555585 h 1052155"/>
                <a:gd name="connsiteX2" fmla="*/ 48228 w 1145593"/>
                <a:gd name="connsiteY2" fmla="*/ 416689 h 1052155"/>
                <a:gd name="connsiteX3" fmla="*/ 71377 w 1145593"/>
                <a:gd name="connsiteY3" fmla="*/ 266218 h 1052155"/>
                <a:gd name="connsiteX4" fmla="*/ 82952 w 1145593"/>
                <a:gd name="connsiteY4" fmla="*/ 208344 h 1052155"/>
                <a:gd name="connsiteX5" fmla="*/ 117676 w 1145593"/>
                <a:gd name="connsiteY5" fmla="*/ 173620 h 1052155"/>
                <a:gd name="connsiteX6" fmla="*/ 210274 w 1145593"/>
                <a:gd name="connsiteY6" fmla="*/ 115747 h 1052155"/>
                <a:gd name="connsiteX7" fmla="*/ 279722 w 1145593"/>
                <a:gd name="connsiteY7" fmla="*/ 81023 h 1052155"/>
                <a:gd name="connsiteX8" fmla="*/ 314446 w 1145593"/>
                <a:gd name="connsiteY8" fmla="*/ 57873 h 1052155"/>
                <a:gd name="connsiteX9" fmla="*/ 360744 w 1145593"/>
                <a:gd name="connsiteY9" fmla="*/ 46299 h 1052155"/>
                <a:gd name="connsiteX10" fmla="*/ 430193 w 1145593"/>
                <a:gd name="connsiteY10" fmla="*/ 23149 h 1052155"/>
                <a:gd name="connsiteX11" fmla="*/ 522790 w 1145593"/>
                <a:gd name="connsiteY11" fmla="*/ 0 h 1052155"/>
                <a:gd name="connsiteX12" fmla="*/ 731134 w 1145593"/>
                <a:gd name="connsiteY12" fmla="*/ 23149 h 1052155"/>
                <a:gd name="connsiteX13" fmla="*/ 777433 w 1145593"/>
                <a:gd name="connsiteY13" fmla="*/ 46299 h 1052155"/>
                <a:gd name="connsiteX14" fmla="*/ 812157 w 1145593"/>
                <a:gd name="connsiteY14" fmla="*/ 57873 h 1052155"/>
                <a:gd name="connsiteX15" fmla="*/ 846881 w 1145593"/>
                <a:gd name="connsiteY15" fmla="*/ 81023 h 1052155"/>
                <a:gd name="connsiteX16" fmla="*/ 904755 w 1145593"/>
                <a:gd name="connsiteY16" fmla="*/ 92597 h 1052155"/>
                <a:gd name="connsiteX17" fmla="*/ 939479 w 1145593"/>
                <a:gd name="connsiteY17" fmla="*/ 127321 h 1052155"/>
                <a:gd name="connsiteX18" fmla="*/ 974203 w 1145593"/>
                <a:gd name="connsiteY18" fmla="*/ 150471 h 1052155"/>
                <a:gd name="connsiteX19" fmla="*/ 1032076 w 1145593"/>
                <a:gd name="connsiteY19" fmla="*/ 196770 h 1052155"/>
                <a:gd name="connsiteX20" fmla="*/ 1101524 w 1145593"/>
                <a:gd name="connsiteY20" fmla="*/ 277792 h 1052155"/>
                <a:gd name="connsiteX21" fmla="*/ 1113099 w 1145593"/>
                <a:gd name="connsiteY21" fmla="*/ 324091 h 1052155"/>
                <a:gd name="connsiteX22" fmla="*/ 1113099 w 1145593"/>
                <a:gd name="connsiteY22" fmla="*/ 856526 h 1052155"/>
                <a:gd name="connsiteX23" fmla="*/ 1089950 w 1145593"/>
                <a:gd name="connsiteY23" fmla="*/ 879676 h 1052155"/>
                <a:gd name="connsiteX24" fmla="*/ 1055225 w 1145593"/>
                <a:gd name="connsiteY24" fmla="*/ 925975 h 1052155"/>
                <a:gd name="connsiteX25" fmla="*/ 1043651 w 1145593"/>
                <a:gd name="connsiteY25" fmla="*/ 960699 h 1052155"/>
                <a:gd name="connsiteX26" fmla="*/ 974203 w 1145593"/>
                <a:gd name="connsiteY26" fmla="*/ 1006997 h 1052155"/>
                <a:gd name="connsiteX27" fmla="*/ 812157 w 1145593"/>
                <a:gd name="connsiteY27" fmla="*/ 1030147 h 1052155"/>
                <a:gd name="connsiteX28" fmla="*/ 453342 w 1145593"/>
                <a:gd name="connsiteY28" fmla="*/ 1006997 h 1052155"/>
                <a:gd name="connsiteX29" fmla="*/ 395469 w 1145593"/>
                <a:gd name="connsiteY29" fmla="*/ 983848 h 1052155"/>
                <a:gd name="connsiteX30" fmla="*/ 360744 w 1145593"/>
                <a:gd name="connsiteY30" fmla="*/ 960699 h 1052155"/>
                <a:gd name="connsiteX31" fmla="*/ 291296 w 1145593"/>
                <a:gd name="connsiteY31" fmla="*/ 937549 h 1052155"/>
                <a:gd name="connsiteX32" fmla="*/ 233423 w 1145593"/>
                <a:gd name="connsiteY32" fmla="*/ 868101 h 1052155"/>
                <a:gd name="connsiteX33" fmla="*/ 198699 w 1145593"/>
                <a:gd name="connsiteY33" fmla="*/ 844952 h 1052155"/>
                <a:gd name="connsiteX34" fmla="*/ 94527 w 1145593"/>
                <a:gd name="connsiteY34" fmla="*/ 763929 h 1052155"/>
                <a:gd name="connsiteX35" fmla="*/ 59803 w 1145593"/>
                <a:gd name="connsiteY35" fmla="*/ 740780 h 1052155"/>
                <a:gd name="connsiteX36" fmla="*/ 25079 w 1145593"/>
                <a:gd name="connsiteY36" fmla="*/ 706056 h 1052155"/>
                <a:gd name="connsiteX37" fmla="*/ 1929 w 1145593"/>
                <a:gd name="connsiteY37" fmla="*/ 682906 h 1052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145593" h="1052155">
                  <a:moveTo>
                    <a:pt x="1929" y="682906"/>
                  </a:moveTo>
                  <a:cubicBezTo>
                    <a:pt x="3858" y="657828"/>
                    <a:pt x="26482" y="657293"/>
                    <a:pt x="36653" y="555585"/>
                  </a:cubicBezTo>
                  <a:cubicBezTo>
                    <a:pt x="41276" y="509356"/>
                    <a:pt x="43364" y="462893"/>
                    <a:pt x="48228" y="416689"/>
                  </a:cubicBezTo>
                  <a:cubicBezTo>
                    <a:pt x="51478" y="385816"/>
                    <a:pt x="65335" y="299451"/>
                    <a:pt x="71377" y="266218"/>
                  </a:cubicBezTo>
                  <a:cubicBezTo>
                    <a:pt x="74896" y="246862"/>
                    <a:pt x="74154" y="225940"/>
                    <a:pt x="82952" y="208344"/>
                  </a:cubicBezTo>
                  <a:cubicBezTo>
                    <a:pt x="90272" y="193703"/>
                    <a:pt x="105248" y="184273"/>
                    <a:pt x="117676" y="173620"/>
                  </a:cubicBezTo>
                  <a:cubicBezTo>
                    <a:pt x="173007" y="126194"/>
                    <a:pt x="150989" y="149624"/>
                    <a:pt x="210274" y="115747"/>
                  </a:cubicBezTo>
                  <a:cubicBezTo>
                    <a:pt x="273101" y="79846"/>
                    <a:pt x="216056" y="102244"/>
                    <a:pt x="279722" y="81023"/>
                  </a:cubicBezTo>
                  <a:cubicBezTo>
                    <a:pt x="291297" y="73306"/>
                    <a:pt x="301660" y="63353"/>
                    <a:pt x="314446" y="57873"/>
                  </a:cubicBezTo>
                  <a:cubicBezTo>
                    <a:pt x="329067" y="51607"/>
                    <a:pt x="345507" y="50870"/>
                    <a:pt x="360744" y="46299"/>
                  </a:cubicBezTo>
                  <a:cubicBezTo>
                    <a:pt x="384117" y="39287"/>
                    <a:pt x="406265" y="27934"/>
                    <a:pt x="430193" y="23149"/>
                  </a:cubicBezTo>
                  <a:cubicBezTo>
                    <a:pt x="500030" y="9182"/>
                    <a:pt x="469403" y="17796"/>
                    <a:pt x="522790" y="0"/>
                  </a:cubicBezTo>
                  <a:cubicBezTo>
                    <a:pt x="550321" y="2118"/>
                    <a:pt x="679682" y="5998"/>
                    <a:pt x="731134" y="23149"/>
                  </a:cubicBezTo>
                  <a:cubicBezTo>
                    <a:pt x="747503" y="28605"/>
                    <a:pt x="761573" y="39502"/>
                    <a:pt x="777433" y="46299"/>
                  </a:cubicBezTo>
                  <a:cubicBezTo>
                    <a:pt x="788647" y="51105"/>
                    <a:pt x="800582" y="54015"/>
                    <a:pt x="812157" y="57873"/>
                  </a:cubicBezTo>
                  <a:cubicBezTo>
                    <a:pt x="823732" y="65590"/>
                    <a:pt x="833856" y="76139"/>
                    <a:pt x="846881" y="81023"/>
                  </a:cubicBezTo>
                  <a:cubicBezTo>
                    <a:pt x="865302" y="87931"/>
                    <a:pt x="887159" y="83799"/>
                    <a:pt x="904755" y="92597"/>
                  </a:cubicBezTo>
                  <a:cubicBezTo>
                    <a:pt x="919396" y="99917"/>
                    <a:pt x="926904" y="116842"/>
                    <a:pt x="939479" y="127321"/>
                  </a:cubicBezTo>
                  <a:cubicBezTo>
                    <a:pt x="950166" y="136227"/>
                    <a:pt x="962628" y="142754"/>
                    <a:pt x="974203" y="150471"/>
                  </a:cubicBezTo>
                  <a:cubicBezTo>
                    <a:pt x="1025974" y="228129"/>
                    <a:pt x="964987" y="152044"/>
                    <a:pt x="1032076" y="196770"/>
                  </a:cubicBezTo>
                  <a:cubicBezTo>
                    <a:pt x="1056258" y="212891"/>
                    <a:pt x="1085478" y="256398"/>
                    <a:pt x="1101524" y="277792"/>
                  </a:cubicBezTo>
                  <a:cubicBezTo>
                    <a:pt x="1105382" y="293225"/>
                    <a:pt x="1110253" y="308440"/>
                    <a:pt x="1113099" y="324091"/>
                  </a:cubicBezTo>
                  <a:cubicBezTo>
                    <a:pt x="1145593" y="502802"/>
                    <a:pt x="1127407" y="660981"/>
                    <a:pt x="1113099" y="856526"/>
                  </a:cubicBezTo>
                  <a:cubicBezTo>
                    <a:pt x="1112303" y="867410"/>
                    <a:pt x="1096936" y="871293"/>
                    <a:pt x="1089950" y="879676"/>
                  </a:cubicBezTo>
                  <a:cubicBezTo>
                    <a:pt x="1077600" y="894496"/>
                    <a:pt x="1066800" y="910542"/>
                    <a:pt x="1055225" y="925975"/>
                  </a:cubicBezTo>
                  <a:cubicBezTo>
                    <a:pt x="1051367" y="937550"/>
                    <a:pt x="1049928" y="950237"/>
                    <a:pt x="1043651" y="960699"/>
                  </a:cubicBezTo>
                  <a:cubicBezTo>
                    <a:pt x="1030409" y="982770"/>
                    <a:pt x="995306" y="999963"/>
                    <a:pt x="974203" y="1006997"/>
                  </a:cubicBezTo>
                  <a:cubicBezTo>
                    <a:pt x="937349" y="1019282"/>
                    <a:pt x="837712" y="1027307"/>
                    <a:pt x="812157" y="1030147"/>
                  </a:cubicBezTo>
                  <a:cubicBezTo>
                    <a:pt x="625209" y="1023470"/>
                    <a:pt x="573763" y="1052155"/>
                    <a:pt x="453342" y="1006997"/>
                  </a:cubicBezTo>
                  <a:cubicBezTo>
                    <a:pt x="433888" y="999702"/>
                    <a:pt x="414053" y="993140"/>
                    <a:pt x="395469" y="983848"/>
                  </a:cubicBezTo>
                  <a:cubicBezTo>
                    <a:pt x="383026" y="977627"/>
                    <a:pt x="373456" y="966349"/>
                    <a:pt x="360744" y="960699"/>
                  </a:cubicBezTo>
                  <a:cubicBezTo>
                    <a:pt x="338446" y="950789"/>
                    <a:pt x="291296" y="937549"/>
                    <a:pt x="291296" y="937549"/>
                  </a:cubicBezTo>
                  <a:cubicBezTo>
                    <a:pt x="268534" y="903406"/>
                    <a:pt x="266844" y="895951"/>
                    <a:pt x="233423" y="868101"/>
                  </a:cubicBezTo>
                  <a:cubicBezTo>
                    <a:pt x="222736" y="859195"/>
                    <a:pt x="209168" y="854112"/>
                    <a:pt x="198699" y="844952"/>
                  </a:cubicBezTo>
                  <a:cubicBezTo>
                    <a:pt x="73468" y="735375"/>
                    <a:pt x="200110" y="824262"/>
                    <a:pt x="94527" y="763929"/>
                  </a:cubicBezTo>
                  <a:cubicBezTo>
                    <a:pt x="82449" y="757027"/>
                    <a:pt x="70490" y="749686"/>
                    <a:pt x="59803" y="740780"/>
                  </a:cubicBezTo>
                  <a:cubicBezTo>
                    <a:pt x="47228" y="730301"/>
                    <a:pt x="38699" y="715136"/>
                    <a:pt x="25079" y="706056"/>
                  </a:cubicBezTo>
                  <a:cubicBezTo>
                    <a:pt x="14927" y="699288"/>
                    <a:pt x="0" y="707985"/>
                    <a:pt x="1929" y="682906"/>
                  </a:cubicBezTo>
                  <a:close/>
                </a:path>
              </a:pathLst>
            </a:custGeom>
            <a:solidFill>
              <a:srgbClr val="FFFF00"/>
            </a:solidFill>
            <a:ln>
              <a:solidFill>
                <a:schemeClr val="tx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2310" name="48 Rectángulo"/>
            <p:cNvSpPr>
              <a:spLocks noChangeArrowheads="1"/>
            </p:cNvSpPr>
            <p:nvPr/>
          </p:nvSpPr>
          <p:spPr bwMode="auto">
            <a:xfrm>
              <a:off x="5725991" y="2046713"/>
              <a:ext cx="101502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>
                  <a:solidFill>
                    <a:srgbClr val="002060"/>
                  </a:solidFill>
                  <a:latin typeface="Berlin Sans FB" pitchFamily="34" charset="0"/>
                </a:rPr>
                <a:t>pastoral,</a:t>
              </a:r>
            </a:p>
          </p:txBody>
        </p:sp>
      </p:grpSp>
      <p:grpSp>
        <p:nvGrpSpPr>
          <p:cNvPr id="41" name="50 Grupo"/>
          <p:cNvGrpSpPr>
            <a:grpSpLocks/>
          </p:cNvGrpSpPr>
          <p:nvPr/>
        </p:nvGrpSpPr>
        <p:grpSpPr bwMode="auto">
          <a:xfrm>
            <a:off x="571500" y="5143500"/>
            <a:ext cx="8001000" cy="1536700"/>
            <a:chOff x="571472" y="5143512"/>
            <a:chExt cx="8001056" cy="1537414"/>
          </a:xfrm>
        </p:grpSpPr>
        <p:sp>
          <p:nvSpPr>
            <p:cNvPr id="3" name="2 CuadroTexto"/>
            <p:cNvSpPr txBox="1"/>
            <p:nvPr/>
          </p:nvSpPr>
          <p:spPr>
            <a:xfrm>
              <a:off x="571472" y="5286453"/>
              <a:ext cx="7358115" cy="120070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sz="2400" dirty="0">
                  <a:solidFill>
                    <a:srgbClr val="FFFF00"/>
                  </a:solidFill>
                  <a:latin typeface="Berlin Sans FB" pitchFamily="34" charset="0"/>
                </a:rPr>
                <a:t>Debe </a:t>
              </a:r>
              <a:r>
                <a:rPr lang="es-MX" sz="2400" dirty="0">
                  <a:solidFill>
                    <a:srgbClr val="FFFF00"/>
                  </a:solidFill>
                  <a:latin typeface="Berlin Sans FB" pitchFamily="34" charset="0"/>
                </a:rPr>
                <a:t>estar </a:t>
              </a:r>
              <a:r>
                <a:rPr lang="es-MX" sz="2400" dirty="0">
                  <a:solidFill>
                    <a:srgbClr val="FFFF00"/>
                  </a:solidFill>
                  <a:latin typeface="Berlin Sans FB" pitchFamily="34" charset="0"/>
                </a:rPr>
                <a:t>permeado </a:t>
              </a:r>
              <a:r>
                <a:rPr lang="es-MX" sz="2400" dirty="0">
                  <a:solidFill>
                    <a:srgbClr val="FFFF00"/>
                  </a:solidFill>
                  <a:latin typeface="Berlin Sans FB" pitchFamily="34" charset="0"/>
                </a:rPr>
                <a:t>por los valores que </a:t>
              </a:r>
              <a:endParaRPr lang="es-MX" sz="2400" dirty="0">
                <a:solidFill>
                  <a:srgbClr val="FFFF00"/>
                </a:solidFill>
                <a:latin typeface="Berlin Sans FB" pitchFamily="34" charset="0"/>
              </a:endParaRPr>
            </a:p>
            <a:p>
              <a:pPr algn="ctr">
                <a:defRPr/>
              </a:pPr>
              <a:r>
                <a:rPr lang="es-MX" sz="2400" dirty="0">
                  <a:solidFill>
                    <a:srgbClr val="FFFF00"/>
                  </a:solidFill>
                  <a:latin typeface="Berlin Sans FB" pitchFamily="34" charset="0"/>
                </a:rPr>
                <a:t>se </a:t>
              </a:r>
              <a:r>
                <a:rPr lang="es-MX" sz="2400" dirty="0">
                  <a:solidFill>
                    <a:srgbClr val="FFFF00"/>
                  </a:solidFill>
                  <a:latin typeface="Berlin Sans FB" pitchFamily="34" charset="0"/>
                </a:rPr>
                <a:t>derivan de la vida y el mensaje de Jesús </a:t>
              </a:r>
              <a:r>
                <a:rPr lang="es-MX" sz="2400" dirty="0">
                  <a:solidFill>
                    <a:srgbClr val="FFFF00"/>
                  </a:solidFill>
                  <a:latin typeface="Berlin Sans FB" pitchFamily="34" charset="0"/>
                </a:rPr>
                <a:t> y su Evangelio</a:t>
              </a:r>
              <a:endParaRPr lang="es-CL" sz="2400" dirty="0">
                <a:solidFill>
                  <a:srgbClr val="FFFF00"/>
                </a:solidFill>
                <a:latin typeface="Berlin Sans FB" pitchFamily="34" charset="0"/>
              </a:endParaRPr>
            </a:p>
          </p:txBody>
        </p:sp>
        <p:pic>
          <p:nvPicPr>
            <p:cNvPr id="50" name="49 Imagen" descr="iconocristo2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86644" y="5143512"/>
              <a:ext cx="1285884" cy="1537414"/>
            </a:xfrm>
            <a:prstGeom prst="ellipse">
              <a:avLst/>
            </a:prstGeom>
            <a:ln w="63500" cap="rnd">
              <a:solidFill>
                <a:srgbClr val="333333"/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7 Grupo"/>
          <p:cNvGrpSpPr>
            <a:grpSpLocks/>
          </p:cNvGrpSpPr>
          <p:nvPr/>
        </p:nvGrpSpPr>
        <p:grpSpPr bwMode="auto">
          <a:xfrm>
            <a:off x="857250" y="285750"/>
            <a:ext cx="7542213" cy="3000375"/>
            <a:chOff x="857224" y="285728"/>
            <a:chExt cx="7541676" cy="3000371"/>
          </a:xfrm>
        </p:grpSpPr>
        <p:sp>
          <p:nvSpPr>
            <p:cNvPr id="7" name="6 Forma libre"/>
            <p:cNvSpPr/>
            <p:nvPr/>
          </p:nvSpPr>
          <p:spPr>
            <a:xfrm>
              <a:off x="857224" y="285728"/>
              <a:ext cx="7541676" cy="3000371"/>
            </a:xfrm>
            <a:custGeom>
              <a:avLst/>
              <a:gdLst>
                <a:gd name="connsiteX0" fmla="*/ 971930 w 7360204"/>
                <a:gd name="connsiteY0" fmla="*/ 0 h 2280570"/>
                <a:gd name="connsiteX1" fmla="*/ 1134768 w 7360204"/>
                <a:gd name="connsiteY1" fmla="*/ 25052 h 2280570"/>
                <a:gd name="connsiteX2" fmla="*/ 1761069 w 7360204"/>
                <a:gd name="connsiteY2" fmla="*/ 37578 h 2280570"/>
                <a:gd name="connsiteX3" fmla="*/ 1873804 w 7360204"/>
                <a:gd name="connsiteY3" fmla="*/ 62630 h 2280570"/>
                <a:gd name="connsiteX4" fmla="*/ 2237058 w 7360204"/>
                <a:gd name="connsiteY4" fmla="*/ 100208 h 2280570"/>
                <a:gd name="connsiteX5" fmla="*/ 3690078 w 7360204"/>
                <a:gd name="connsiteY5" fmla="*/ 125260 h 2280570"/>
                <a:gd name="connsiteX6" fmla="*/ 3815338 w 7360204"/>
                <a:gd name="connsiteY6" fmla="*/ 150312 h 2280570"/>
                <a:gd name="connsiteX7" fmla="*/ 3940598 w 7360204"/>
                <a:gd name="connsiteY7" fmla="*/ 162838 h 2280570"/>
                <a:gd name="connsiteX8" fmla="*/ 4216171 w 7360204"/>
                <a:gd name="connsiteY8" fmla="*/ 212942 h 2280570"/>
                <a:gd name="connsiteX9" fmla="*/ 4253749 w 7360204"/>
                <a:gd name="connsiteY9" fmla="*/ 225468 h 2280570"/>
                <a:gd name="connsiteX10" fmla="*/ 4328905 w 7360204"/>
                <a:gd name="connsiteY10" fmla="*/ 237994 h 2280570"/>
                <a:gd name="connsiteX11" fmla="*/ 4416587 w 7360204"/>
                <a:gd name="connsiteY11" fmla="*/ 275572 h 2280570"/>
                <a:gd name="connsiteX12" fmla="*/ 4566899 w 7360204"/>
                <a:gd name="connsiteY12" fmla="*/ 313151 h 2280570"/>
                <a:gd name="connsiteX13" fmla="*/ 4629530 w 7360204"/>
                <a:gd name="connsiteY13" fmla="*/ 338203 h 2280570"/>
                <a:gd name="connsiteX14" fmla="*/ 4692160 w 7360204"/>
                <a:gd name="connsiteY14" fmla="*/ 350729 h 2280570"/>
                <a:gd name="connsiteX15" fmla="*/ 4880050 w 7360204"/>
                <a:gd name="connsiteY15" fmla="*/ 375781 h 2280570"/>
                <a:gd name="connsiteX16" fmla="*/ 4980258 w 7360204"/>
                <a:gd name="connsiteY16" fmla="*/ 400833 h 2280570"/>
                <a:gd name="connsiteX17" fmla="*/ 5255831 w 7360204"/>
                <a:gd name="connsiteY17" fmla="*/ 438411 h 2280570"/>
                <a:gd name="connsiteX18" fmla="*/ 6583590 w 7360204"/>
                <a:gd name="connsiteY18" fmla="*/ 463463 h 2280570"/>
                <a:gd name="connsiteX19" fmla="*/ 6796532 w 7360204"/>
                <a:gd name="connsiteY19" fmla="*/ 475989 h 2280570"/>
                <a:gd name="connsiteX20" fmla="*/ 6846636 w 7360204"/>
                <a:gd name="connsiteY20" fmla="*/ 501041 h 2280570"/>
                <a:gd name="connsiteX21" fmla="*/ 6909267 w 7360204"/>
                <a:gd name="connsiteY21" fmla="*/ 513567 h 2280570"/>
                <a:gd name="connsiteX22" fmla="*/ 6984423 w 7360204"/>
                <a:gd name="connsiteY22" fmla="*/ 551145 h 2280570"/>
                <a:gd name="connsiteX23" fmla="*/ 7059579 w 7360204"/>
                <a:gd name="connsiteY23" fmla="*/ 601249 h 2280570"/>
                <a:gd name="connsiteX24" fmla="*/ 7147261 w 7360204"/>
                <a:gd name="connsiteY24" fmla="*/ 638827 h 2280570"/>
                <a:gd name="connsiteX25" fmla="*/ 7247469 w 7360204"/>
                <a:gd name="connsiteY25" fmla="*/ 688931 h 2280570"/>
                <a:gd name="connsiteX26" fmla="*/ 7322626 w 7360204"/>
                <a:gd name="connsiteY26" fmla="*/ 739035 h 2280570"/>
                <a:gd name="connsiteX27" fmla="*/ 7335152 w 7360204"/>
                <a:gd name="connsiteY27" fmla="*/ 776614 h 2280570"/>
                <a:gd name="connsiteX28" fmla="*/ 7360204 w 7360204"/>
                <a:gd name="connsiteY28" fmla="*/ 926926 h 2280570"/>
                <a:gd name="connsiteX29" fmla="*/ 7335152 w 7360204"/>
                <a:gd name="connsiteY29" fmla="*/ 1340285 h 2280570"/>
                <a:gd name="connsiteX30" fmla="*/ 7297573 w 7360204"/>
                <a:gd name="connsiteY30" fmla="*/ 1427967 h 2280570"/>
                <a:gd name="connsiteX31" fmla="*/ 7285047 w 7360204"/>
                <a:gd name="connsiteY31" fmla="*/ 1465545 h 2280570"/>
                <a:gd name="connsiteX32" fmla="*/ 7209891 w 7360204"/>
                <a:gd name="connsiteY32" fmla="*/ 1540701 h 2280570"/>
                <a:gd name="connsiteX33" fmla="*/ 7159787 w 7360204"/>
                <a:gd name="connsiteY33" fmla="*/ 1590805 h 2280570"/>
                <a:gd name="connsiteX34" fmla="*/ 7122209 w 7360204"/>
                <a:gd name="connsiteY34" fmla="*/ 1628383 h 2280570"/>
                <a:gd name="connsiteX35" fmla="*/ 7072105 w 7360204"/>
                <a:gd name="connsiteY35" fmla="*/ 1653435 h 2280570"/>
                <a:gd name="connsiteX36" fmla="*/ 6971897 w 7360204"/>
                <a:gd name="connsiteY36" fmla="*/ 1728592 h 2280570"/>
                <a:gd name="connsiteX37" fmla="*/ 6884215 w 7360204"/>
                <a:gd name="connsiteY37" fmla="*/ 1778696 h 2280570"/>
                <a:gd name="connsiteX38" fmla="*/ 6859162 w 7360204"/>
                <a:gd name="connsiteY38" fmla="*/ 1803748 h 2280570"/>
                <a:gd name="connsiteX39" fmla="*/ 6821584 w 7360204"/>
                <a:gd name="connsiteY39" fmla="*/ 1816274 h 2280570"/>
                <a:gd name="connsiteX40" fmla="*/ 6721376 w 7360204"/>
                <a:gd name="connsiteY40" fmla="*/ 1866378 h 2280570"/>
                <a:gd name="connsiteX41" fmla="*/ 6633694 w 7360204"/>
                <a:gd name="connsiteY41" fmla="*/ 1916482 h 2280570"/>
                <a:gd name="connsiteX42" fmla="*/ 6583590 w 7360204"/>
                <a:gd name="connsiteY42" fmla="*/ 1954060 h 2280570"/>
                <a:gd name="connsiteX43" fmla="*/ 6520960 w 7360204"/>
                <a:gd name="connsiteY43" fmla="*/ 1979112 h 2280570"/>
                <a:gd name="connsiteX44" fmla="*/ 6483382 w 7360204"/>
                <a:gd name="connsiteY44" fmla="*/ 2004164 h 2280570"/>
                <a:gd name="connsiteX45" fmla="*/ 6295491 w 7360204"/>
                <a:gd name="connsiteY45" fmla="*/ 2091846 h 2280570"/>
                <a:gd name="connsiteX46" fmla="*/ 6232861 w 7360204"/>
                <a:gd name="connsiteY46" fmla="*/ 2104372 h 2280570"/>
                <a:gd name="connsiteX47" fmla="*/ 6157705 w 7360204"/>
                <a:gd name="connsiteY47" fmla="*/ 2141951 h 2280570"/>
                <a:gd name="connsiteX48" fmla="*/ 6107601 w 7360204"/>
                <a:gd name="connsiteY48" fmla="*/ 2154477 h 2280570"/>
                <a:gd name="connsiteX49" fmla="*/ 5756872 w 7360204"/>
                <a:gd name="connsiteY49" fmla="*/ 2179529 h 2280570"/>
                <a:gd name="connsiteX50" fmla="*/ 5581508 w 7360204"/>
                <a:gd name="connsiteY50" fmla="*/ 2204581 h 2280570"/>
                <a:gd name="connsiteX51" fmla="*/ 5406143 w 7360204"/>
                <a:gd name="connsiteY51" fmla="*/ 2242159 h 2280570"/>
                <a:gd name="connsiteX52" fmla="*/ 5318461 w 7360204"/>
                <a:gd name="connsiteY52" fmla="*/ 2254685 h 2280570"/>
                <a:gd name="connsiteX53" fmla="*/ 5118045 w 7360204"/>
                <a:gd name="connsiteY53" fmla="*/ 2279737 h 2280570"/>
                <a:gd name="connsiteX54" fmla="*/ 4278801 w 7360204"/>
                <a:gd name="connsiteY54" fmla="*/ 2254685 h 2280570"/>
                <a:gd name="connsiteX55" fmla="*/ 4141015 w 7360204"/>
                <a:gd name="connsiteY55" fmla="*/ 2242159 h 2280570"/>
                <a:gd name="connsiteX56" fmla="*/ 4015754 w 7360204"/>
                <a:gd name="connsiteY56" fmla="*/ 2217107 h 2280570"/>
                <a:gd name="connsiteX57" fmla="*/ 3489661 w 7360204"/>
                <a:gd name="connsiteY57" fmla="*/ 2204581 h 2280570"/>
                <a:gd name="connsiteX58" fmla="*/ 3314297 w 7360204"/>
                <a:gd name="connsiteY58" fmla="*/ 2192055 h 2280570"/>
                <a:gd name="connsiteX59" fmla="*/ 3163984 w 7360204"/>
                <a:gd name="connsiteY59" fmla="*/ 2179529 h 2280570"/>
                <a:gd name="connsiteX60" fmla="*/ 2788204 w 7360204"/>
                <a:gd name="connsiteY60" fmla="*/ 2192055 h 2280570"/>
                <a:gd name="connsiteX61" fmla="*/ 2437475 w 7360204"/>
                <a:gd name="connsiteY61" fmla="*/ 2179529 h 2280570"/>
                <a:gd name="connsiteX62" fmla="*/ 2299689 w 7360204"/>
                <a:gd name="connsiteY62" fmla="*/ 2141951 h 2280570"/>
                <a:gd name="connsiteX63" fmla="*/ 2249584 w 7360204"/>
                <a:gd name="connsiteY63" fmla="*/ 2116898 h 2280570"/>
                <a:gd name="connsiteX64" fmla="*/ 2186954 w 7360204"/>
                <a:gd name="connsiteY64" fmla="*/ 2104372 h 2280570"/>
                <a:gd name="connsiteX65" fmla="*/ 2111798 w 7360204"/>
                <a:gd name="connsiteY65" fmla="*/ 2066794 h 2280570"/>
                <a:gd name="connsiteX66" fmla="*/ 2024116 w 7360204"/>
                <a:gd name="connsiteY66" fmla="*/ 2054268 h 2280570"/>
                <a:gd name="connsiteX67" fmla="*/ 1974012 w 7360204"/>
                <a:gd name="connsiteY67" fmla="*/ 2041742 h 2280570"/>
                <a:gd name="connsiteX68" fmla="*/ 1936434 w 7360204"/>
                <a:gd name="connsiteY68" fmla="*/ 2016690 h 2280570"/>
                <a:gd name="connsiteX69" fmla="*/ 1848752 w 7360204"/>
                <a:gd name="connsiteY69" fmla="*/ 2004164 h 2280570"/>
                <a:gd name="connsiteX70" fmla="*/ 1773595 w 7360204"/>
                <a:gd name="connsiteY70" fmla="*/ 1991638 h 2280570"/>
                <a:gd name="connsiteX71" fmla="*/ 1585705 w 7360204"/>
                <a:gd name="connsiteY71" fmla="*/ 1954060 h 2280570"/>
                <a:gd name="connsiteX72" fmla="*/ 1535601 w 7360204"/>
                <a:gd name="connsiteY72" fmla="*/ 1941534 h 2280570"/>
                <a:gd name="connsiteX73" fmla="*/ 1447919 w 7360204"/>
                <a:gd name="connsiteY73" fmla="*/ 1929008 h 2280570"/>
                <a:gd name="connsiteX74" fmla="*/ 1372762 w 7360204"/>
                <a:gd name="connsiteY74" fmla="*/ 1916482 h 2280570"/>
                <a:gd name="connsiteX75" fmla="*/ 1247502 w 7360204"/>
                <a:gd name="connsiteY75" fmla="*/ 1878904 h 2280570"/>
                <a:gd name="connsiteX76" fmla="*/ 1147294 w 7360204"/>
                <a:gd name="connsiteY76" fmla="*/ 1853852 h 2280570"/>
                <a:gd name="connsiteX77" fmla="*/ 1109716 w 7360204"/>
                <a:gd name="connsiteY77" fmla="*/ 1828800 h 2280570"/>
                <a:gd name="connsiteX78" fmla="*/ 921826 w 7360204"/>
                <a:gd name="connsiteY78" fmla="*/ 1803748 h 2280570"/>
                <a:gd name="connsiteX79" fmla="*/ 871721 w 7360204"/>
                <a:gd name="connsiteY79" fmla="*/ 1791222 h 2280570"/>
                <a:gd name="connsiteX80" fmla="*/ 771513 w 7360204"/>
                <a:gd name="connsiteY80" fmla="*/ 1753644 h 2280570"/>
                <a:gd name="connsiteX81" fmla="*/ 571097 w 7360204"/>
                <a:gd name="connsiteY81" fmla="*/ 1728592 h 2280570"/>
                <a:gd name="connsiteX82" fmla="*/ 533519 w 7360204"/>
                <a:gd name="connsiteY82" fmla="*/ 1703540 h 2280570"/>
                <a:gd name="connsiteX83" fmla="*/ 470889 w 7360204"/>
                <a:gd name="connsiteY83" fmla="*/ 1691014 h 2280570"/>
                <a:gd name="connsiteX84" fmla="*/ 433310 w 7360204"/>
                <a:gd name="connsiteY84" fmla="*/ 1678488 h 2280570"/>
                <a:gd name="connsiteX85" fmla="*/ 370680 w 7360204"/>
                <a:gd name="connsiteY85" fmla="*/ 1665961 h 2280570"/>
                <a:gd name="connsiteX86" fmla="*/ 282998 w 7360204"/>
                <a:gd name="connsiteY86" fmla="*/ 1603331 h 2280570"/>
                <a:gd name="connsiteX87" fmla="*/ 207842 w 7360204"/>
                <a:gd name="connsiteY87" fmla="*/ 1553227 h 2280570"/>
                <a:gd name="connsiteX88" fmla="*/ 120160 w 7360204"/>
                <a:gd name="connsiteY88" fmla="*/ 1490597 h 2280570"/>
                <a:gd name="connsiteX89" fmla="*/ 32478 w 7360204"/>
                <a:gd name="connsiteY89" fmla="*/ 1402915 h 2280570"/>
                <a:gd name="connsiteX90" fmla="*/ 32478 w 7360204"/>
                <a:gd name="connsiteY90" fmla="*/ 1164920 h 2280570"/>
                <a:gd name="connsiteX91" fmla="*/ 70056 w 7360204"/>
                <a:gd name="connsiteY91" fmla="*/ 1077238 h 2280570"/>
                <a:gd name="connsiteX92" fmla="*/ 107634 w 7360204"/>
                <a:gd name="connsiteY92" fmla="*/ 1027134 h 2280570"/>
                <a:gd name="connsiteX93" fmla="*/ 145212 w 7360204"/>
                <a:gd name="connsiteY93" fmla="*/ 1002082 h 2280570"/>
                <a:gd name="connsiteX94" fmla="*/ 170264 w 7360204"/>
                <a:gd name="connsiteY94" fmla="*/ 939452 h 2280570"/>
                <a:gd name="connsiteX95" fmla="*/ 245420 w 7360204"/>
                <a:gd name="connsiteY95" fmla="*/ 851770 h 2280570"/>
                <a:gd name="connsiteX96" fmla="*/ 295524 w 7360204"/>
                <a:gd name="connsiteY96" fmla="*/ 814192 h 2280570"/>
                <a:gd name="connsiteX97" fmla="*/ 383206 w 7360204"/>
                <a:gd name="connsiteY97" fmla="*/ 739035 h 2280570"/>
                <a:gd name="connsiteX98" fmla="*/ 420784 w 7360204"/>
                <a:gd name="connsiteY98" fmla="*/ 701457 h 2280570"/>
                <a:gd name="connsiteX99" fmla="*/ 458362 w 7360204"/>
                <a:gd name="connsiteY99" fmla="*/ 676405 h 2280570"/>
                <a:gd name="connsiteX100" fmla="*/ 558571 w 7360204"/>
                <a:gd name="connsiteY100" fmla="*/ 588723 h 2280570"/>
                <a:gd name="connsiteX101" fmla="*/ 583623 w 7360204"/>
                <a:gd name="connsiteY101" fmla="*/ 551145 h 2280570"/>
                <a:gd name="connsiteX102" fmla="*/ 608675 w 7360204"/>
                <a:gd name="connsiteY102" fmla="*/ 463463 h 2280570"/>
                <a:gd name="connsiteX103" fmla="*/ 633727 w 7360204"/>
                <a:gd name="connsiteY103" fmla="*/ 425885 h 2280570"/>
                <a:gd name="connsiteX104" fmla="*/ 696357 w 7360204"/>
                <a:gd name="connsiteY104" fmla="*/ 237994 h 2280570"/>
                <a:gd name="connsiteX105" fmla="*/ 721409 w 7360204"/>
                <a:gd name="connsiteY105" fmla="*/ 162838 h 2280570"/>
                <a:gd name="connsiteX106" fmla="*/ 821617 w 7360204"/>
                <a:gd name="connsiteY106" fmla="*/ 100208 h 2280570"/>
                <a:gd name="connsiteX107" fmla="*/ 859195 w 7360204"/>
                <a:gd name="connsiteY107" fmla="*/ 87682 h 2280570"/>
                <a:gd name="connsiteX108" fmla="*/ 921826 w 7360204"/>
                <a:gd name="connsiteY108" fmla="*/ 37578 h 2280570"/>
                <a:gd name="connsiteX109" fmla="*/ 959404 w 7360204"/>
                <a:gd name="connsiteY109" fmla="*/ 25052 h 2280570"/>
                <a:gd name="connsiteX110" fmla="*/ 971930 w 7360204"/>
                <a:gd name="connsiteY110" fmla="*/ 0 h 2280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</a:cxnLst>
              <a:rect l="l" t="t" r="r" b="b"/>
              <a:pathLst>
                <a:path w="7360204" h="2280570">
                  <a:moveTo>
                    <a:pt x="971930" y="0"/>
                  </a:moveTo>
                  <a:cubicBezTo>
                    <a:pt x="1037591" y="16415"/>
                    <a:pt x="1051317" y="22223"/>
                    <a:pt x="1134768" y="25052"/>
                  </a:cubicBezTo>
                  <a:cubicBezTo>
                    <a:pt x="1343457" y="32126"/>
                    <a:pt x="1552302" y="33403"/>
                    <a:pt x="1761069" y="37578"/>
                  </a:cubicBezTo>
                  <a:cubicBezTo>
                    <a:pt x="1798647" y="45929"/>
                    <a:pt x="1835792" y="56548"/>
                    <a:pt x="1873804" y="62630"/>
                  </a:cubicBezTo>
                  <a:cubicBezTo>
                    <a:pt x="2021048" y="86189"/>
                    <a:pt x="2093769" y="89186"/>
                    <a:pt x="2237058" y="100208"/>
                  </a:cubicBezTo>
                  <a:cubicBezTo>
                    <a:pt x="2760013" y="204797"/>
                    <a:pt x="2151219" y="87107"/>
                    <a:pt x="3690078" y="125260"/>
                  </a:cubicBezTo>
                  <a:cubicBezTo>
                    <a:pt x="3732645" y="126315"/>
                    <a:pt x="3773229" y="143996"/>
                    <a:pt x="3815338" y="150312"/>
                  </a:cubicBezTo>
                  <a:cubicBezTo>
                    <a:pt x="3856835" y="156537"/>
                    <a:pt x="3898845" y="158663"/>
                    <a:pt x="3940598" y="162838"/>
                  </a:cubicBezTo>
                  <a:cubicBezTo>
                    <a:pt x="4098091" y="202211"/>
                    <a:pt x="4006721" y="183021"/>
                    <a:pt x="4216171" y="212942"/>
                  </a:cubicBezTo>
                  <a:cubicBezTo>
                    <a:pt x="4228697" y="217117"/>
                    <a:pt x="4240860" y="222604"/>
                    <a:pt x="4253749" y="225468"/>
                  </a:cubicBezTo>
                  <a:cubicBezTo>
                    <a:pt x="4278542" y="230978"/>
                    <a:pt x="4304631" y="230525"/>
                    <a:pt x="4328905" y="237994"/>
                  </a:cubicBezTo>
                  <a:cubicBezTo>
                    <a:pt x="4359297" y="247345"/>
                    <a:pt x="4386641" y="264877"/>
                    <a:pt x="4416587" y="275572"/>
                  </a:cubicBezTo>
                  <a:cubicBezTo>
                    <a:pt x="4620500" y="348399"/>
                    <a:pt x="4407392" y="265299"/>
                    <a:pt x="4566899" y="313151"/>
                  </a:cubicBezTo>
                  <a:cubicBezTo>
                    <a:pt x="4588436" y="319612"/>
                    <a:pt x="4607993" y="331742"/>
                    <a:pt x="4629530" y="338203"/>
                  </a:cubicBezTo>
                  <a:cubicBezTo>
                    <a:pt x="4649922" y="344321"/>
                    <a:pt x="4671117" y="347492"/>
                    <a:pt x="4692160" y="350729"/>
                  </a:cubicBezTo>
                  <a:cubicBezTo>
                    <a:pt x="4731786" y="356825"/>
                    <a:pt x="4837872" y="367345"/>
                    <a:pt x="4880050" y="375781"/>
                  </a:cubicBezTo>
                  <a:cubicBezTo>
                    <a:pt x="4913812" y="382533"/>
                    <a:pt x="4946592" y="393619"/>
                    <a:pt x="4980258" y="400833"/>
                  </a:cubicBezTo>
                  <a:cubicBezTo>
                    <a:pt x="5041102" y="413871"/>
                    <a:pt x="5244195" y="438191"/>
                    <a:pt x="5255831" y="438411"/>
                  </a:cubicBezTo>
                  <a:lnTo>
                    <a:pt x="6583590" y="463463"/>
                  </a:lnTo>
                  <a:cubicBezTo>
                    <a:pt x="6654571" y="467638"/>
                    <a:pt x="6726143" y="465933"/>
                    <a:pt x="6796532" y="475989"/>
                  </a:cubicBezTo>
                  <a:cubicBezTo>
                    <a:pt x="6815017" y="478630"/>
                    <a:pt x="6828922" y="495136"/>
                    <a:pt x="6846636" y="501041"/>
                  </a:cubicBezTo>
                  <a:cubicBezTo>
                    <a:pt x="6866834" y="507774"/>
                    <a:pt x="6888390" y="509392"/>
                    <a:pt x="6909267" y="513567"/>
                  </a:cubicBezTo>
                  <a:cubicBezTo>
                    <a:pt x="6934319" y="526093"/>
                    <a:pt x="6960229" y="537032"/>
                    <a:pt x="6984423" y="551145"/>
                  </a:cubicBezTo>
                  <a:cubicBezTo>
                    <a:pt x="7010430" y="566316"/>
                    <a:pt x="7033069" y="586974"/>
                    <a:pt x="7059579" y="601249"/>
                  </a:cubicBezTo>
                  <a:cubicBezTo>
                    <a:pt x="7087577" y="616325"/>
                    <a:pt x="7119345" y="623600"/>
                    <a:pt x="7147261" y="638827"/>
                  </a:cubicBezTo>
                  <a:cubicBezTo>
                    <a:pt x="7255359" y="697790"/>
                    <a:pt x="7140645" y="662225"/>
                    <a:pt x="7247469" y="688931"/>
                  </a:cubicBezTo>
                  <a:cubicBezTo>
                    <a:pt x="7326532" y="807525"/>
                    <a:pt x="7207072" y="646591"/>
                    <a:pt x="7322626" y="739035"/>
                  </a:cubicBezTo>
                  <a:cubicBezTo>
                    <a:pt x="7332936" y="747283"/>
                    <a:pt x="7332563" y="763667"/>
                    <a:pt x="7335152" y="776614"/>
                  </a:cubicBezTo>
                  <a:cubicBezTo>
                    <a:pt x="7345114" y="826423"/>
                    <a:pt x="7351853" y="876822"/>
                    <a:pt x="7360204" y="926926"/>
                  </a:cubicBezTo>
                  <a:cubicBezTo>
                    <a:pt x="7351853" y="1064712"/>
                    <a:pt x="7346616" y="1202723"/>
                    <a:pt x="7335152" y="1340285"/>
                  </a:cubicBezTo>
                  <a:cubicBezTo>
                    <a:pt x="7333126" y="1364598"/>
                    <a:pt x="7305331" y="1409866"/>
                    <a:pt x="7297573" y="1427967"/>
                  </a:cubicBezTo>
                  <a:cubicBezTo>
                    <a:pt x="7292372" y="1440103"/>
                    <a:pt x="7293153" y="1455123"/>
                    <a:pt x="7285047" y="1465545"/>
                  </a:cubicBezTo>
                  <a:cubicBezTo>
                    <a:pt x="7263296" y="1493511"/>
                    <a:pt x="7234943" y="1515649"/>
                    <a:pt x="7209891" y="1540701"/>
                  </a:cubicBezTo>
                  <a:lnTo>
                    <a:pt x="7159787" y="1590805"/>
                  </a:lnTo>
                  <a:cubicBezTo>
                    <a:pt x="7147261" y="1603331"/>
                    <a:pt x="7138053" y="1620461"/>
                    <a:pt x="7122209" y="1628383"/>
                  </a:cubicBezTo>
                  <a:cubicBezTo>
                    <a:pt x="7105508" y="1636734"/>
                    <a:pt x="7087642" y="1643077"/>
                    <a:pt x="7072105" y="1653435"/>
                  </a:cubicBezTo>
                  <a:cubicBezTo>
                    <a:pt x="7037364" y="1676596"/>
                    <a:pt x="7008149" y="1707876"/>
                    <a:pt x="6971897" y="1728592"/>
                  </a:cubicBezTo>
                  <a:cubicBezTo>
                    <a:pt x="6942670" y="1745293"/>
                    <a:pt x="6912224" y="1760023"/>
                    <a:pt x="6884215" y="1778696"/>
                  </a:cubicBezTo>
                  <a:cubicBezTo>
                    <a:pt x="6874389" y="1785247"/>
                    <a:pt x="6869289" y="1797672"/>
                    <a:pt x="6859162" y="1803748"/>
                  </a:cubicBezTo>
                  <a:cubicBezTo>
                    <a:pt x="6847840" y="1810541"/>
                    <a:pt x="6833394" y="1810369"/>
                    <a:pt x="6821584" y="1816274"/>
                  </a:cubicBezTo>
                  <a:cubicBezTo>
                    <a:pt x="6703261" y="1875436"/>
                    <a:pt x="6806114" y="1838132"/>
                    <a:pt x="6721376" y="1866378"/>
                  </a:cubicBezTo>
                  <a:cubicBezTo>
                    <a:pt x="6539734" y="2002609"/>
                    <a:pt x="6767588" y="1839971"/>
                    <a:pt x="6633694" y="1916482"/>
                  </a:cubicBezTo>
                  <a:cubicBezTo>
                    <a:pt x="6615568" y="1926840"/>
                    <a:pt x="6601839" y="1943921"/>
                    <a:pt x="6583590" y="1954060"/>
                  </a:cubicBezTo>
                  <a:cubicBezTo>
                    <a:pt x="6563935" y="1964980"/>
                    <a:pt x="6541071" y="1969056"/>
                    <a:pt x="6520960" y="1979112"/>
                  </a:cubicBezTo>
                  <a:cubicBezTo>
                    <a:pt x="6507495" y="1985845"/>
                    <a:pt x="6496598" y="1996955"/>
                    <a:pt x="6483382" y="2004164"/>
                  </a:cubicBezTo>
                  <a:cubicBezTo>
                    <a:pt x="6446637" y="2024206"/>
                    <a:pt x="6339245" y="2077261"/>
                    <a:pt x="6295491" y="2091846"/>
                  </a:cubicBezTo>
                  <a:cubicBezTo>
                    <a:pt x="6275293" y="2098579"/>
                    <a:pt x="6253738" y="2100197"/>
                    <a:pt x="6232861" y="2104372"/>
                  </a:cubicBezTo>
                  <a:cubicBezTo>
                    <a:pt x="6207809" y="2116898"/>
                    <a:pt x="6183711" y="2131548"/>
                    <a:pt x="6157705" y="2141951"/>
                  </a:cubicBezTo>
                  <a:cubicBezTo>
                    <a:pt x="6141721" y="2148345"/>
                    <a:pt x="6124741" y="2152870"/>
                    <a:pt x="6107601" y="2154477"/>
                  </a:cubicBezTo>
                  <a:cubicBezTo>
                    <a:pt x="5990905" y="2165417"/>
                    <a:pt x="5873675" y="2169795"/>
                    <a:pt x="5756872" y="2179529"/>
                  </a:cubicBezTo>
                  <a:cubicBezTo>
                    <a:pt x="5717287" y="2182828"/>
                    <a:pt x="5625116" y="2195859"/>
                    <a:pt x="5581508" y="2204581"/>
                  </a:cubicBezTo>
                  <a:cubicBezTo>
                    <a:pt x="5522887" y="2216305"/>
                    <a:pt x="5464869" y="2230973"/>
                    <a:pt x="5406143" y="2242159"/>
                  </a:cubicBezTo>
                  <a:cubicBezTo>
                    <a:pt x="5377140" y="2247683"/>
                    <a:pt x="5347583" y="2249831"/>
                    <a:pt x="5318461" y="2254685"/>
                  </a:cubicBezTo>
                  <a:cubicBezTo>
                    <a:pt x="5163153" y="2280570"/>
                    <a:pt x="5379830" y="2255938"/>
                    <a:pt x="5118045" y="2279737"/>
                  </a:cubicBezTo>
                  <a:lnTo>
                    <a:pt x="4278801" y="2254685"/>
                  </a:lnTo>
                  <a:cubicBezTo>
                    <a:pt x="4232717" y="2252913"/>
                    <a:pt x="4186670" y="2248681"/>
                    <a:pt x="4141015" y="2242159"/>
                  </a:cubicBezTo>
                  <a:cubicBezTo>
                    <a:pt x="4098862" y="2236137"/>
                    <a:pt x="4058264" y="2219559"/>
                    <a:pt x="4015754" y="2217107"/>
                  </a:cubicBezTo>
                  <a:cubicBezTo>
                    <a:pt x="3840631" y="2207004"/>
                    <a:pt x="3665025" y="2208756"/>
                    <a:pt x="3489661" y="2204581"/>
                  </a:cubicBezTo>
                  <a:lnTo>
                    <a:pt x="3314297" y="2192055"/>
                  </a:lnTo>
                  <a:cubicBezTo>
                    <a:pt x="3264167" y="2188199"/>
                    <a:pt x="3214262" y="2179529"/>
                    <a:pt x="3163984" y="2179529"/>
                  </a:cubicBezTo>
                  <a:cubicBezTo>
                    <a:pt x="3038654" y="2179529"/>
                    <a:pt x="2913464" y="2187880"/>
                    <a:pt x="2788204" y="2192055"/>
                  </a:cubicBezTo>
                  <a:cubicBezTo>
                    <a:pt x="2671294" y="2187880"/>
                    <a:pt x="2554245" y="2186606"/>
                    <a:pt x="2437475" y="2179529"/>
                  </a:cubicBezTo>
                  <a:cubicBezTo>
                    <a:pt x="2400410" y="2177283"/>
                    <a:pt x="2331215" y="2154562"/>
                    <a:pt x="2299689" y="2141951"/>
                  </a:cubicBezTo>
                  <a:cubicBezTo>
                    <a:pt x="2282351" y="2135016"/>
                    <a:pt x="2267299" y="2122803"/>
                    <a:pt x="2249584" y="2116898"/>
                  </a:cubicBezTo>
                  <a:cubicBezTo>
                    <a:pt x="2229386" y="2110165"/>
                    <a:pt x="2207831" y="2108547"/>
                    <a:pt x="2186954" y="2104372"/>
                  </a:cubicBezTo>
                  <a:cubicBezTo>
                    <a:pt x="2161902" y="2091846"/>
                    <a:pt x="2138568" y="2075031"/>
                    <a:pt x="2111798" y="2066794"/>
                  </a:cubicBezTo>
                  <a:cubicBezTo>
                    <a:pt x="2083580" y="2058111"/>
                    <a:pt x="2053164" y="2059549"/>
                    <a:pt x="2024116" y="2054268"/>
                  </a:cubicBezTo>
                  <a:cubicBezTo>
                    <a:pt x="2007178" y="2051188"/>
                    <a:pt x="1990713" y="2045917"/>
                    <a:pt x="1974012" y="2041742"/>
                  </a:cubicBezTo>
                  <a:cubicBezTo>
                    <a:pt x="1961486" y="2033391"/>
                    <a:pt x="1950853" y="2021016"/>
                    <a:pt x="1936434" y="2016690"/>
                  </a:cubicBezTo>
                  <a:cubicBezTo>
                    <a:pt x="1908155" y="2008206"/>
                    <a:pt x="1877933" y="2008653"/>
                    <a:pt x="1848752" y="2004164"/>
                  </a:cubicBezTo>
                  <a:cubicBezTo>
                    <a:pt x="1823649" y="2000302"/>
                    <a:pt x="1798544" y="1996390"/>
                    <a:pt x="1773595" y="1991638"/>
                  </a:cubicBezTo>
                  <a:cubicBezTo>
                    <a:pt x="1710853" y="1979687"/>
                    <a:pt x="1647668" y="1969551"/>
                    <a:pt x="1585705" y="1954060"/>
                  </a:cubicBezTo>
                  <a:cubicBezTo>
                    <a:pt x="1569004" y="1949885"/>
                    <a:pt x="1552539" y="1944614"/>
                    <a:pt x="1535601" y="1941534"/>
                  </a:cubicBezTo>
                  <a:cubicBezTo>
                    <a:pt x="1506553" y="1936253"/>
                    <a:pt x="1477100" y="1933497"/>
                    <a:pt x="1447919" y="1929008"/>
                  </a:cubicBezTo>
                  <a:cubicBezTo>
                    <a:pt x="1422816" y="1925146"/>
                    <a:pt x="1397814" y="1920657"/>
                    <a:pt x="1372762" y="1916482"/>
                  </a:cubicBezTo>
                  <a:cubicBezTo>
                    <a:pt x="1274105" y="1877019"/>
                    <a:pt x="1347576" y="1901998"/>
                    <a:pt x="1247502" y="1878904"/>
                  </a:cubicBezTo>
                  <a:cubicBezTo>
                    <a:pt x="1213953" y="1871162"/>
                    <a:pt x="1147294" y="1853852"/>
                    <a:pt x="1147294" y="1853852"/>
                  </a:cubicBezTo>
                  <a:cubicBezTo>
                    <a:pt x="1134768" y="1845501"/>
                    <a:pt x="1123998" y="1833561"/>
                    <a:pt x="1109716" y="1828800"/>
                  </a:cubicBezTo>
                  <a:cubicBezTo>
                    <a:pt x="1081603" y="1819429"/>
                    <a:pt x="934248" y="1805128"/>
                    <a:pt x="921826" y="1803748"/>
                  </a:cubicBezTo>
                  <a:cubicBezTo>
                    <a:pt x="905124" y="1799573"/>
                    <a:pt x="888053" y="1796666"/>
                    <a:pt x="871721" y="1791222"/>
                  </a:cubicBezTo>
                  <a:cubicBezTo>
                    <a:pt x="837238" y="1779728"/>
                    <a:pt x="806695" y="1762439"/>
                    <a:pt x="771513" y="1753644"/>
                  </a:cubicBezTo>
                  <a:cubicBezTo>
                    <a:pt x="697557" y="1735155"/>
                    <a:pt x="656660" y="1736370"/>
                    <a:pt x="571097" y="1728592"/>
                  </a:cubicBezTo>
                  <a:cubicBezTo>
                    <a:pt x="558571" y="1720241"/>
                    <a:pt x="547615" y="1708826"/>
                    <a:pt x="533519" y="1703540"/>
                  </a:cubicBezTo>
                  <a:cubicBezTo>
                    <a:pt x="513584" y="1696065"/>
                    <a:pt x="491543" y="1696178"/>
                    <a:pt x="470889" y="1691014"/>
                  </a:cubicBezTo>
                  <a:cubicBezTo>
                    <a:pt x="458079" y="1687812"/>
                    <a:pt x="446120" y="1681691"/>
                    <a:pt x="433310" y="1678488"/>
                  </a:cubicBezTo>
                  <a:cubicBezTo>
                    <a:pt x="412656" y="1673324"/>
                    <a:pt x="391557" y="1670137"/>
                    <a:pt x="370680" y="1665961"/>
                  </a:cubicBezTo>
                  <a:cubicBezTo>
                    <a:pt x="248509" y="1584514"/>
                    <a:pt x="438367" y="1712089"/>
                    <a:pt x="282998" y="1603331"/>
                  </a:cubicBezTo>
                  <a:cubicBezTo>
                    <a:pt x="258332" y="1586065"/>
                    <a:pt x="232597" y="1570365"/>
                    <a:pt x="207842" y="1553227"/>
                  </a:cubicBezTo>
                  <a:cubicBezTo>
                    <a:pt x="178311" y="1532782"/>
                    <a:pt x="145558" y="1515995"/>
                    <a:pt x="120160" y="1490597"/>
                  </a:cubicBezTo>
                  <a:lnTo>
                    <a:pt x="32478" y="1402915"/>
                  </a:lnTo>
                  <a:cubicBezTo>
                    <a:pt x="0" y="1305482"/>
                    <a:pt x="12967" y="1360031"/>
                    <a:pt x="32478" y="1164920"/>
                  </a:cubicBezTo>
                  <a:cubicBezTo>
                    <a:pt x="36909" y="1120613"/>
                    <a:pt x="45727" y="1111299"/>
                    <a:pt x="70056" y="1077238"/>
                  </a:cubicBezTo>
                  <a:cubicBezTo>
                    <a:pt x="82190" y="1060250"/>
                    <a:pt x="92872" y="1041896"/>
                    <a:pt x="107634" y="1027134"/>
                  </a:cubicBezTo>
                  <a:cubicBezTo>
                    <a:pt x="118279" y="1016489"/>
                    <a:pt x="132686" y="1010433"/>
                    <a:pt x="145212" y="1002082"/>
                  </a:cubicBezTo>
                  <a:cubicBezTo>
                    <a:pt x="153563" y="981205"/>
                    <a:pt x="160208" y="959563"/>
                    <a:pt x="170264" y="939452"/>
                  </a:cubicBezTo>
                  <a:cubicBezTo>
                    <a:pt x="187158" y="905664"/>
                    <a:pt x="218025" y="875740"/>
                    <a:pt x="245420" y="851770"/>
                  </a:cubicBezTo>
                  <a:cubicBezTo>
                    <a:pt x="261131" y="838023"/>
                    <a:pt x="279366" y="827412"/>
                    <a:pt x="295524" y="814192"/>
                  </a:cubicBezTo>
                  <a:cubicBezTo>
                    <a:pt x="325317" y="789815"/>
                    <a:pt x="354593" y="764787"/>
                    <a:pt x="383206" y="739035"/>
                  </a:cubicBezTo>
                  <a:cubicBezTo>
                    <a:pt x="396373" y="727185"/>
                    <a:pt x="407175" y="712798"/>
                    <a:pt x="420784" y="701457"/>
                  </a:cubicBezTo>
                  <a:cubicBezTo>
                    <a:pt x="432349" y="691819"/>
                    <a:pt x="446318" y="685438"/>
                    <a:pt x="458362" y="676405"/>
                  </a:cubicBezTo>
                  <a:cubicBezTo>
                    <a:pt x="488444" y="653844"/>
                    <a:pt x="532820" y="619624"/>
                    <a:pt x="558571" y="588723"/>
                  </a:cubicBezTo>
                  <a:cubicBezTo>
                    <a:pt x="568209" y="577158"/>
                    <a:pt x="575272" y="563671"/>
                    <a:pt x="583623" y="551145"/>
                  </a:cubicBezTo>
                  <a:cubicBezTo>
                    <a:pt x="587636" y="535092"/>
                    <a:pt x="599690" y="481433"/>
                    <a:pt x="608675" y="463463"/>
                  </a:cubicBezTo>
                  <a:cubicBezTo>
                    <a:pt x="615408" y="449998"/>
                    <a:pt x="625376" y="438411"/>
                    <a:pt x="633727" y="425885"/>
                  </a:cubicBezTo>
                  <a:cubicBezTo>
                    <a:pt x="683370" y="177672"/>
                    <a:pt x="625542" y="393789"/>
                    <a:pt x="696357" y="237994"/>
                  </a:cubicBezTo>
                  <a:cubicBezTo>
                    <a:pt x="707284" y="213954"/>
                    <a:pt x="700283" y="178682"/>
                    <a:pt x="721409" y="162838"/>
                  </a:cubicBezTo>
                  <a:cubicBezTo>
                    <a:pt x="769363" y="126872"/>
                    <a:pt x="768124" y="123134"/>
                    <a:pt x="821617" y="100208"/>
                  </a:cubicBezTo>
                  <a:cubicBezTo>
                    <a:pt x="833753" y="95007"/>
                    <a:pt x="847385" y="93587"/>
                    <a:pt x="859195" y="87682"/>
                  </a:cubicBezTo>
                  <a:cubicBezTo>
                    <a:pt x="1009611" y="12474"/>
                    <a:pt x="805317" y="107482"/>
                    <a:pt x="921826" y="37578"/>
                  </a:cubicBezTo>
                  <a:cubicBezTo>
                    <a:pt x="933148" y="30785"/>
                    <a:pt x="946878" y="29227"/>
                    <a:pt x="959404" y="25052"/>
                  </a:cubicBezTo>
                  <a:lnTo>
                    <a:pt x="971930" y="0"/>
                  </a:lnTo>
                  <a:close/>
                </a:path>
              </a:pathLst>
            </a:custGeom>
            <a:solidFill>
              <a:schemeClr val="tx2">
                <a:lumMod val="9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endParaRPr>
            </a:p>
          </p:txBody>
        </p:sp>
        <p:sp>
          <p:nvSpPr>
            <p:cNvPr id="2" name="1 CuadroTexto"/>
            <p:cNvSpPr txBox="1"/>
            <p:nvPr/>
          </p:nvSpPr>
          <p:spPr>
            <a:xfrm>
              <a:off x="1428683" y="857227"/>
              <a:ext cx="5928891" cy="175418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s-ES" dirty="0">
                  <a:latin typeface="Berlin Sans FB" pitchFamily="34" charset="0"/>
                </a:rPr>
                <a:t>2.2 -  Desarrollar en la escuela una cultura inspirada en el Evangelio, donde se traducen opciones,, criterios, metodologías, organización, etc. que puedan transparentar la dimensión antropológica y </a:t>
              </a:r>
              <a:r>
                <a:rPr lang="es-ES" dirty="0" err="1">
                  <a:latin typeface="Berlin Sans FB" pitchFamily="34" charset="0"/>
                </a:rPr>
                <a:t>humanizadora</a:t>
              </a:r>
              <a:r>
                <a:rPr lang="es-ES" dirty="0">
                  <a:latin typeface="Berlin Sans FB" pitchFamily="34" charset="0"/>
                </a:rPr>
                <a:t> de la Fe, ofreciendo un soporte a la construcción de la civilización del amor</a:t>
              </a:r>
            </a:p>
          </p:txBody>
        </p:sp>
      </p:grpSp>
      <p:grpSp>
        <p:nvGrpSpPr>
          <p:cNvPr id="8" name="6 Grupo"/>
          <p:cNvGrpSpPr>
            <a:grpSpLocks/>
          </p:cNvGrpSpPr>
          <p:nvPr/>
        </p:nvGrpSpPr>
        <p:grpSpPr bwMode="auto">
          <a:xfrm>
            <a:off x="857250" y="3786188"/>
            <a:ext cx="7529513" cy="2298700"/>
            <a:chOff x="739588" y="3307977"/>
            <a:chExt cx="7530353" cy="2299447"/>
          </a:xfrm>
        </p:grpSpPr>
        <p:sp>
          <p:nvSpPr>
            <p:cNvPr id="13316" name="2 CuadroTexto"/>
            <p:cNvSpPr txBox="1">
              <a:spLocks noChangeArrowheads="1"/>
            </p:cNvSpPr>
            <p:nvPr/>
          </p:nvSpPr>
          <p:spPr bwMode="auto">
            <a:xfrm>
              <a:off x="1071538" y="3786190"/>
              <a:ext cx="6715172" cy="1477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>
                  <a:solidFill>
                    <a:srgbClr val="FFFF00"/>
                  </a:solidFill>
                </a:rPr>
                <a:t>Respetando la lógica del concepto evangelizador,… no tiene sentido preguntarse por la “evangelización del currículo” sino más bien por un CURRICULUM EVANGELIZADOR.</a:t>
              </a:r>
            </a:p>
            <a:p>
              <a:r>
                <a:rPr lang="es-ES">
                  <a:solidFill>
                    <a:srgbClr val="FFFF00"/>
                  </a:solidFill>
                </a:rPr>
                <a:t>La Buena Noticia del Señor Jesús es para las personas, no para los instrumentos; estos son sólo medios</a:t>
              </a:r>
            </a:p>
          </p:txBody>
        </p:sp>
        <p:sp>
          <p:nvSpPr>
            <p:cNvPr id="5" name="4 Forma libre"/>
            <p:cNvSpPr/>
            <p:nvPr/>
          </p:nvSpPr>
          <p:spPr>
            <a:xfrm>
              <a:off x="739588" y="5358105"/>
              <a:ext cx="7530353" cy="249319"/>
            </a:xfrm>
            <a:custGeom>
              <a:avLst/>
              <a:gdLst>
                <a:gd name="connsiteX0" fmla="*/ 0 w 7530353"/>
                <a:gd name="connsiteY0" fmla="*/ 0 h 820271"/>
                <a:gd name="connsiteX1" fmla="*/ 13447 w 7530353"/>
                <a:gd name="connsiteY1" fmla="*/ 40341 h 820271"/>
                <a:gd name="connsiteX2" fmla="*/ 26894 w 7530353"/>
                <a:gd name="connsiteY2" fmla="*/ 107576 h 820271"/>
                <a:gd name="connsiteX3" fmla="*/ 53788 w 7530353"/>
                <a:gd name="connsiteY3" fmla="*/ 134471 h 820271"/>
                <a:gd name="connsiteX4" fmla="*/ 80683 w 7530353"/>
                <a:gd name="connsiteY4" fmla="*/ 295835 h 820271"/>
                <a:gd name="connsiteX5" fmla="*/ 94130 w 7530353"/>
                <a:gd name="connsiteY5" fmla="*/ 336176 h 820271"/>
                <a:gd name="connsiteX6" fmla="*/ 121024 w 7530353"/>
                <a:gd name="connsiteY6" fmla="*/ 430306 h 820271"/>
                <a:gd name="connsiteX7" fmla="*/ 147918 w 7530353"/>
                <a:gd name="connsiteY7" fmla="*/ 510988 h 820271"/>
                <a:gd name="connsiteX8" fmla="*/ 161365 w 7530353"/>
                <a:gd name="connsiteY8" fmla="*/ 551329 h 820271"/>
                <a:gd name="connsiteX9" fmla="*/ 228600 w 7530353"/>
                <a:gd name="connsiteY9" fmla="*/ 632012 h 820271"/>
                <a:gd name="connsiteX10" fmla="*/ 268941 w 7530353"/>
                <a:gd name="connsiteY10" fmla="*/ 658906 h 820271"/>
                <a:gd name="connsiteX11" fmla="*/ 322730 w 7530353"/>
                <a:gd name="connsiteY11" fmla="*/ 699247 h 820271"/>
                <a:gd name="connsiteX12" fmla="*/ 376518 w 7530353"/>
                <a:gd name="connsiteY12" fmla="*/ 726141 h 820271"/>
                <a:gd name="connsiteX13" fmla="*/ 524436 w 7530353"/>
                <a:gd name="connsiteY13" fmla="*/ 806823 h 820271"/>
                <a:gd name="connsiteX14" fmla="*/ 618565 w 7530353"/>
                <a:gd name="connsiteY14" fmla="*/ 820271 h 820271"/>
                <a:gd name="connsiteX15" fmla="*/ 1062318 w 7530353"/>
                <a:gd name="connsiteY15" fmla="*/ 806823 h 820271"/>
                <a:gd name="connsiteX16" fmla="*/ 1183341 w 7530353"/>
                <a:gd name="connsiteY16" fmla="*/ 753035 h 820271"/>
                <a:gd name="connsiteX17" fmla="*/ 1290918 w 7530353"/>
                <a:gd name="connsiteY17" fmla="*/ 739588 h 820271"/>
                <a:gd name="connsiteX18" fmla="*/ 1331259 w 7530353"/>
                <a:gd name="connsiteY18" fmla="*/ 726141 h 820271"/>
                <a:gd name="connsiteX19" fmla="*/ 1398494 w 7530353"/>
                <a:gd name="connsiteY19" fmla="*/ 685800 h 820271"/>
                <a:gd name="connsiteX20" fmla="*/ 1506071 w 7530353"/>
                <a:gd name="connsiteY20" fmla="*/ 672353 h 820271"/>
                <a:gd name="connsiteX21" fmla="*/ 1842247 w 7530353"/>
                <a:gd name="connsiteY21" fmla="*/ 685800 h 820271"/>
                <a:gd name="connsiteX22" fmla="*/ 1882588 w 7530353"/>
                <a:gd name="connsiteY22" fmla="*/ 712694 h 820271"/>
                <a:gd name="connsiteX23" fmla="*/ 1963271 w 7530353"/>
                <a:gd name="connsiteY23" fmla="*/ 726141 h 820271"/>
                <a:gd name="connsiteX24" fmla="*/ 2124636 w 7530353"/>
                <a:gd name="connsiteY24" fmla="*/ 766482 h 820271"/>
                <a:gd name="connsiteX25" fmla="*/ 2944906 w 7530353"/>
                <a:gd name="connsiteY25" fmla="*/ 779929 h 820271"/>
                <a:gd name="connsiteX26" fmla="*/ 3872753 w 7530353"/>
                <a:gd name="connsiteY26" fmla="*/ 766482 h 820271"/>
                <a:gd name="connsiteX27" fmla="*/ 4666130 w 7530353"/>
                <a:gd name="connsiteY27" fmla="*/ 753035 h 820271"/>
                <a:gd name="connsiteX28" fmla="*/ 4746812 w 7530353"/>
                <a:gd name="connsiteY28" fmla="*/ 726141 h 820271"/>
                <a:gd name="connsiteX29" fmla="*/ 4908177 w 7530353"/>
                <a:gd name="connsiteY29" fmla="*/ 699247 h 820271"/>
                <a:gd name="connsiteX30" fmla="*/ 5876365 w 7530353"/>
                <a:gd name="connsiteY30" fmla="*/ 712694 h 820271"/>
                <a:gd name="connsiteX31" fmla="*/ 6858000 w 7530353"/>
                <a:gd name="connsiteY31" fmla="*/ 699247 h 820271"/>
                <a:gd name="connsiteX32" fmla="*/ 6898341 w 7530353"/>
                <a:gd name="connsiteY32" fmla="*/ 685800 h 820271"/>
                <a:gd name="connsiteX33" fmla="*/ 7019365 w 7530353"/>
                <a:gd name="connsiteY33" fmla="*/ 658906 h 820271"/>
                <a:gd name="connsiteX34" fmla="*/ 7086600 w 7530353"/>
                <a:gd name="connsiteY34" fmla="*/ 632012 h 820271"/>
                <a:gd name="connsiteX35" fmla="*/ 7194177 w 7530353"/>
                <a:gd name="connsiteY35" fmla="*/ 578223 h 820271"/>
                <a:gd name="connsiteX36" fmla="*/ 7274859 w 7530353"/>
                <a:gd name="connsiteY36" fmla="*/ 551329 h 820271"/>
                <a:gd name="connsiteX37" fmla="*/ 7355541 w 7530353"/>
                <a:gd name="connsiteY37" fmla="*/ 497541 h 820271"/>
                <a:gd name="connsiteX38" fmla="*/ 7449671 w 7530353"/>
                <a:gd name="connsiteY38" fmla="*/ 430306 h 820271"/>
                <a:gd name="connsiteX39" fmla="*/ 7490012 w 7530353"/>
                <a:gd name="connsiteY39" fmla="*/ 389965 h 820271"/>
                <a:gd name="connsiteX40" fmla="*/ 7516906 w 7530353"/>
                <a:gd name="connsiteY40" fmla="*/ 336176 h 820271"/>
                <a:gd name="connsiteX41" fmla="*/ 7530353 w 7530353"/>
                <a:gd name="connsiteY41" fmla="*/ 295835 h 820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7530353" h="820271">
                  <a:moveTo>
                    <a:pt x="0" y="0"/>
                  </a:moveTo>
                  <a:cubicBezTo>
                    <a:pt x="4482" y="13447"/>
                    <a:pt x="10009" y="26590"/>
                    <a:pt x="13447" y="40341"/>
                  </a:cubicBezTo>
                  <a:cubicBezTo>
                    <a:pt x="18990" y="62514"/>
                    <a:pt x="17891" y="86568"/>
                    <a:pt x="26894" y="107576"/>
                  </a:cubicBezTo>
                  <a:cubicBezTo>
                    <a:pt x="31888" y="119229"/>
                    <a:pt x="44823" y="125506"/>
                    <a:pt x="53788" y="134471"/>
                  </a:cubicBezTo>
                  <a:cubicBezTo>
                    <a:pt x="85314" y="229043"/>
                    <a:pt x="50659" y="115694"/>
                    <a:pt x="80683" y="295835"/>
                  </a:cubicBezTo>
                  <a:cubicBezTo>
                    <a:pt x="83013" y="309817"/>
                    <a:pt x="90057" y="322599"/>
                    <a:pt x="94130" y="336176"/>
                  </a:cubicBezTo>
                  <a:cubicBezTo>
                    <a:pt x="103507" y="367432"/>
                    <a:pt x="111427" y="399117"/>
                    <a:pt x="121024" y="430306"/>
                  </a:cubicBezTo>
                  <a:cubicBezTo>
                    <a:pt x="129361" y="457401"/>
                    <a:pt x="138953" y="484094"/>
                    <a:pt x="147918" y="510988"/>
                  </a:cubicBezTo>
                  <a:cubicBezTo>
                    <a:pt x="152400" y="524435"/>
                    <a:pt x="153503" y="539535"/>
                    <a:pt x="161365" y="551329"/>
                  </a:cubicBezTo>
                  <a:cubicBezTo>
                    <a:pt x="187809" y="590996"/>
                    <a:pt x="189773" y="599656"/>
                    <a:pt x="228600" y="632012"/>
                  </a:cubicBezTo>
                  <a:cubicBezTo>
                    <a:pt x="241015" y="642358"/>
                    <a:pt x="255790" y="649513"/>
                    <a:pt x="268941" y="658906"/>
                  </a:cubicBezTo>
                  <a:cubicBezTo>
                    <a:pt x="287178" y="671933"/>
                    <a:pt x="303725" y="687369"/>
                    <a:pt x="322730" y="699247"/>
                  </a:cubicBezTo>
                  <a:cubicBezTo>
                    <a:pt x="339729" y="709871"/>
                    <a:pt x="359114" y="716196"/>
                    <a:pt x="376518" y="726141"/>
                  </a:cubicBezTo>
                  <a:cubicBezTo>
                    <a:pt x="425602" y="754189"/>
                    <a:pt x="463466" y="798112"/>
                    <a:pt x="524436" y="806823"/>
                  </a:cubicBezTo>
                  <a:lnTo>
                    <a:pt x="618565" y="820271"/>
                  </a:lnTo>
                  <a:cubicBezTo>
                    <a:pt x="766483" y="815788"/>
                    <a:pt x="914768" y="818173"/>
                    <a:pt x="1062318" y="806823"/>
                  </a:cubicBezTo>
                  <a:cubicBezTo>
                    <a:pt x="1258214" y="791754"/>
                    <a:pt x="1062471" y="785999"/>
                    <a:pt x="1183341" y="753035"/>
                  </a:cubicBezTo>
                  <a:cubicBezTo>
                    <a:pt x="1218206" y="743527"/>
                    <a:pt x="1255059" y="744070"/>
                    <a:pt x="1290918" y="739588"/>
                  </a:cubicBezTo>
                  <a:cubicBezTo>
                    <a:pt x="1304365" y="735106"/>
                    <a:pt x="1318581" y="732480"/>
                    <a:pt x="1331259" y="726141"/>
                  </a:cubicBezTo>
                  <a:cubicBezTo>
                    <a:pt x="1354636" y="714453"/>
                    <a:pt x="1373513" y="693486"/>
                    <a:pt x="1398494" y="685800"/>
                  </a:cubicBezTo>
                  <a:cubicBezTo>
                    <a:pt x="1433034" y="675172"/>
                    <a:pt x="1470212" y="676835"/>
                    <a:pt x="1506071" y="672353"/>
                  </a:cubicBezTo>
                  <a:cubicBezTo>
                    <a:pt x="1618130" y="676835"/>
                    <a:pt x="1730737" y="673853"/>
                    <a:pt x="1842247" y="685800"/>
                  </a:cubicBezTo>
                  <a:cubicBezTo>
                    <a:pt x="1858316" y="687522"/>
                    <a:pt x="1867256" y="707583"/>
                    <a:pt x="1882588" y="712694"/>
                  </a:cubicBezTo>
                  <a:cubicBezTo>
                    <a:pt x="1908454" y="721316"/>
                    <a:pt x="1936377" y="721659"/>
                    <a:pt x="1963271" y="726141"/>
                  </a:cubicBezTo>
                  <a:cubicBezTo>
                    <a:pt x="2034969" y="761990"/>
                    <a:pt x="2023152" y="763540"/>
                    <a:pt x="2124636" y="766482"/>
                  </a:cubicBezTo>
                  <a:cubicBezTo>
                    <a:pt x="2397981" y="774405"/>
                    <a:pt x="2671483" y="775447"/>
                    <a:pt x="2944906" y="779929"/>
                  </a:cubicBezTo>
                  <a:lnTo>
                    <a:pt x="3872753" y="766482"/>
                  </a:lnTo>
                  <a:cubicBezTo>
                    <a:pt x="4137218" y="762350"/>
                    <a:pt x="4401914" y="765230"/>
                    <a:pt x="4666130" y="753035"/>
                  </a:cubicBezTo>
                  <a:cubicBezTo>
                    <a:pt x="4694449" y="751728"/>
                    <a:pt x="4718682" y="729657"/>
                    <a:pt x="4746812" y="726141"/>
                  </a:cubicBezTo>
                  <a:cubicBezTo>
                    <a:pt x="4872727" y="710402"/>
                    <a:pt x="4819329" y="721459"/>
                    <a:pt x="4908177" y="699247"/>
                  </a:cubicBezTo>
                  <a:lnTo>
                    <a:pt x="5876365" y="712694"/>
                  </a:lnTo>
                  <a:cubicBezTo>
                    <a:pt x="6203607" y="712694"/>
                    <a:pt x="6530871" y="707856"/>
                    <a:pt x="6858000" y="699247"/>
                  </a:cubicBezTo>
                  <a:cubicBezTo>
                    <a:pt x="6872169" y="698874"/>
                    <a:pt x="6884590" y="689238"/>
                    <a:pt x="6898341" y="685800"/>
                  </a:cubicBezTo>
                  <a:cubicBezTo>
                    <a:pt x="6940974" y="675142"/>
                    <a:pt x="6977951" y="672711"/>
                    <a:pt x="7019365" y="658906"/>
                  </a:cubicBezTo>
                  <a:cubicBezTo>
                    <a:pt x="7042264" y="651273"/>
                    <a:pt x="7064684" y="642127"/>
                    <a:pt x="7086600" y="632012"/>
                  </a:cubicBezTo>
                  <a:cubicBezTo>
                    <a:pt x="7123002" y="615211"/>
                    <a:pt x="7156143" y="590901"/>
                    <a:pt x="7194177" y="578223"/>
                  </a:cubicBezTo>
                  <a:cubicBezTo>
                    <a:pt x="7221071" y="569258"/>
                    <a:pt x="7251271" y="567054"/>
                    <a:pt x="7274859" y="551329"/>
                  </a:cubicBezTo>
                  <a:lnTo>
                    <a:pt x="7355541" y="497541"/>
                  </a:lnTo>
                  <a:cubicBezTo>
                    <a:pt x="7387472" y="476254"/>
                    <a:pt x="7420476" y="455330"/>
                    <a:pt x="7449671" y="430306"/>
                  </a:cubicBezTo>
                  <a:cubicBezTo>
                    <a:pt x="7464110" y="417930"/>
                    <a:pt x="7476565" y="403412"/>
                    <a:pt x="7490012" y="389965"/>
                  </a:cubicBezTo>
                  <a:cubicBezTo>
                    <a:pt x="7498977" y="372035"/>
                    <a:pt x="7509010" y="354601"/>
                    <a:pt x="7516906" y="336176"/>
                  </a:cubicBezTo>
                  <a:cubicBezTo>
                    <a:pt x="7522490" y="323148"/>
                    <a:pt x="7530353" y="295835"/>
                    <a:pt x="7530353" y="295835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bg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6" name="5 Forma libre"/>
            <p:cNvSpPr/>
            <p:nvPr/>
          </p:nvSpPr>
          <p:spPr>
            <a:xfrm>
              <a:off x="941223" y="3307977"/>
              <a:ext cx="6868291" cy="263611"/>
            </a:xfrm>
            <a:custGeom>
              <a:avLst/>
              <a:gdLst>
                <a:gd name="connsiteX0" fmla="*/ 6858000 w 6868743"/>
                <a:gd name="connsiteY0" fmla="*/ 416859 h 443753"/>
                <a:gd name="connsiteX1" fmla="*/ 6723530 w 6868743"/>
                <a:gd name="connsiteY1" fmla="*/ 201706 h 443753"/>
                <a:gd name="connsiteX2" fmla="*/ 6642847 w 6868743"/>
                <a:gd name="connsiteY2" fmla="*/ 174812 h 443753"/>
                <a:gd name="connsiteX3" fmla="*/ 6575612 w 6868743"/>
                <a:gd name="connsiteY3" fmla="*/ 121024 h 443753"/>
                <a:gd name="connsiteX4" fmla="*/ 6414247 w 6868743"/>
                <a:gd name="connsiteY4" fmla="*/ 80683 h 443753"/>
                <a:gd name="connsiteX5" fmla="*/ 6172200 w 6868743"/>
                <a:gd name="connsiteY5" fmla="*/ 26895 h 443753"/>
                <a:gd name="connsiteX6" fmla="*/ 5862918 w 6868743"/>
                <a:gd name="connsiteY6" fmla="*/ 53789 h 443753"/>
                <a:gd name="connsiteX7" fmla="*/ 5822577 w 6868743"/>
                <a:gd name="connsiteY7" fmla="*/ 80683 h 443753"/>
                <a:gd name="connsiteX8" fmla="*/ 5715000 w 6868743"/>
                <a:gd name="connsiteY8" fmla="*/ 107577 h 443753"/>
                <a:gd name="connsiteX9" fmla="*/ 5567082 w 6868743"/>
                <a:gd name="connsiteY9" fmla="*/ 134471 h 443753"/>
                <a:gd name="connsiteX10" fmla="*/ 4961965 w 6868743"/>
                <a:gd name="connsiteY10" fmla="*/ 121024 h 443753"/>
                <a:gd name="connsiteX11" fmla="*/ 4921624 w 6868743"/>
                <a:gd name="connsiteY11" fmla="*/ 107577 h 443753"/>
                <a:gd name="connsiteX12" fmla="*/ 4639235 w 6868743"/>
                <a:gd name="connsiteY12" fmla="*/ 121024 h 443753"/>
                <a:gd name="connsiteX13" fmla="*/ 4585447 w 6868743"/>
                <a:gd name="connsiteY13" fmla="*/ 134471 h 443753"/>
                <a:gd name="connsiteX14" fmla="*/ 4518212 w 6868743"/>
                <a:gd name="connsiteY14" fmla="*/ 147918 h 443753"/>
                <a:gd name="connsiteX15" fmla="*/ 4437530 w 6868743"/>
                <a:gd name="connsiteY15" fmla="*/ 188259 h 443753"/>
                <a:gd name="connsiteX16" fmla="*/ 4356847 w 6868743"/>
                <a:gd name="connsiteY16" fmla="*/ 228600 h 443753"/>
                <a:gd name="connsiteX17" fmla="*/ 4289612 w 6868743"/>
                <a:gd name="connsiteY17" fmla="*/ 242048 h 443753"/>
                <a:gd name="connsiteX18" fmla="*/ 4208930 w 6868743"/>
                <a:gd name="connsiteY18" fmla="*/ 268942 h 443753"/>
                <a:gd name="connsiteX19" fmla="*/ 4182035 w 6868743"/>
                <a:gd name="connsiteY19" fmla="*/ 309283 h 443753"/>
                <a:gd name="connsiteX20" fmla="*/ 4087906 w 6868743"/>
                <a:gd name="connsiteY20" fmla="*/ 349624 h 443753"/>
                <a:gd name="connsiteX21" fmla="*/ 4047565 w 6868743"/>
                <a:gd name="connsiteY21" fmla="*/ 363071 h 443753"/>
                <a:gd name="connsiteX22" fmla="*/ 3966882 w 6868743"/>
                <a:gd name="connsiteY22" fmla="*/ 349624 h 443753"/>
                <a:gd name="connsiteX23" fmla="*/ 3926541 w 6868743"/>
                <a:gd name="connsiteY23" fmla="*/ 322730 h 443753"/>
                <a:gd name="connsiteX24" fmla="*/ 3805518 w 6868743"/>
                <a:gd name="connsiteY24" fmla="*/ 309283 h 443753"/>
                <a:gd name="connsiteX25" fmla="*/ 3671047 w 6868743"/>
                <a:gd name="connsiteY25" fmla="*/ 282389 h 443753"/>
                <a:gd name="connsiteX26" fmla="*/ 3630706 w 6868743"/>
                <a:gd name="connsiteY26" fmla="*/ 268942 h 443753"/>
                <a:gd name="connsiteX27" fmla="*/ 3536577 w 6868743"/>
                <a:gd name="connsiteY27" fmla="*/ 215153 h 443753"/>
                <a:gd name="connsiteX28" fmla="*/ 3442447 w 6868743"/>
                <a:gd name="connsiteY28" fmla="*/ 188259 h 443753"/>
                <a:gd name="connsiteX29" fmla="*/ 3294530 w 6868743"/>
                <a:gd name="connsiteY29" fmla="*/ 134471 h 443753"/>
                <a:gd name="connsiteX30" fmla="*/ 3240741 w 6868743"/>
                <a:gd name="connsiteY30" fmla="*/ 107577 h 443753"/>
                <a:gd name="connsiteX31" fmla="*/ 3200400 w 6868743"/>
                <a:gd name="connsiteY31" fmla="*/ 80683 h 443753"/>
                <a:gd name="connsiteX32" fmla="*/ 3119718 w 6868743"/>
                <a:gd name="connsiteY32" fmla="*/ 53789 h 443753"/>
                <a:gd name="connsiteX33" fmla="*/ 3079377 w 6868743"/>
                <a:gd name="connsiteY33" fmla="*/ 40342 h 443753"/>
                <a:gd name="connsiteX34" fmla="*/ 2985247 w 6868743"/>
                <a:gd name="connsiteY34" fmla="*/ 0 h 443753"/>
                <a:gd name="connsiteX35" fmla="*/ 2662518 w 6868743"/>
                <a:gd name="connsiteY35" fmla="*/ 26895 h 443753"/>
                <a:gd name="connsiteX36" fmla="*/ 2622177 w 6868743"/>
                <a:gd name="connsiteY36" fmla="*/ 53789 h 443753"/>
                <a:gd name="connsiteX37" fmla="*/ 2487706 w 6868743"/>
                <a:gd name="connsiteY37" fmla="*/ 134471 h 443753"/>
                <a:gd name="connsiteX38" fmla="*/ 2312894 w 6868743"/>
                <a:gd name="connsiteY38" fmla="*/ 188259 h 443753"/>
                <a:gd name="connsiteX39" fmla="*/ 2245659 w 6868743"/>
                <a:gd name="connsiteY39" fmla="*/ 201706 h 443753"/>
                <a:gd name="connsiteX40" fmla="*/ 1075765 w 6868743"/>
                <a:gd name="connsiteY40" fmla="*/ 188259 h 443753"/>
                <a:gd name="connsiteX41" fmla="*/ 1035424 w 6868743"/>
                <a:gd name="connsiteY41" fmla="*/ 174812 h 443753"/>
                <a:gd name="connsiteX42" fmla="*/ 900953 w 6868743"/>
                <a:gd name="connsiteY42" fmla="*/ 161365 h 443753"/>
                <a:gd name="connsiteX43" fmla="*/ 833718 w 6868743"/>
                <a:gd name="connsiteY43" fmla="*/ 147918 h 443753"/>
                <a:gd name="connsiteX44" fmla="*/ 793377 w 6868743"/>
                <a:gd name="connsiteY44" fmla="*/ 121024 h 443753"/>
                <a:gd name="connsiteX45" fmla="*/ 753035 w 6868743"/>
                <a:gd name="connsiteY45" fmla="*/ 107577 h 443753"/>
                <a:gd name="connsiteX46" fmla="*/ 470647 w 6868743"/>
                <a:gd name="connsiteY46" fmla="*/ 121024 h 443753"/>
                <a:gd name="connsiteX47" fmla="*/ 376518 w 6868743"/>
                <a:gd name="connsiteY47" fmla="*/ 161365 h 443753"/>
                <a:gd name="connsiteX48" fmla="*/ 255494 w 6868743"/>
                <a:gd name="connsiteY48" fmla="*/ 174812 h 443753"/>
                <a:gd name="connsiteX49" fmla="*/ 161365 w 6868743"/>
                <a:gd name="connsiteY49" fmla="*/ 201706 h 443753"/>
                <a:gd name="connsiteX50" fmla="*/ 121024 w 6868743"/>
                <a:gd name="connsiteY50" fmla="*/ 242048 h 443753"/>
                <a:gd name="connsiteX51" fmla="*/ 107577 w 6868743"/>
                <a:gd name="connsiteY51" fmla="*/ 282389 h 443753"/>
                <a:gd name="connsiteX52" fmla="*/ 26894 w 6868743"/>
                <a:gd name="connsiteY52" fmla="*/ 389965 h 443753"/>
                <a:gd name="connsiteX53" fmla="*/ 0 w 6868743"/>
                <a:gd name="connsiteY53" fmla="*/ 443753 h 443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6868743" h="443753">
                  <a:moveTo>
                    <a:pt x="6858000" y="416859"/>
                  </a:moveTo>
                  <a:cubicBezTo>
                    <a:pt x="6845143" y="301149"/>
                    <a:pt x="6868743" y="250110"/>
                    <a:pt x="6723530" y="201706"/>
                  </a:cubicBezTo>
                  <a:lnTo>
                    <a:pt x="6642847" y="174812"/>
                  </a:lnTo>
                  <a:cubicBezTo>
                    <a:pt x="6620435" y="156883"/>
                    <a:pt x="6602151" y="131952"/>
                    <a:pt x="6575612" y="121024"/>
                  </a:cubicBezTo>
                  <a:cubicBezTo>
                    <a:pt x="6524344" y="99914"/>
                    <a:pt x="6468614" y="91556"/>
                    <a:pt x="6414247" y="80683"/>
                  </a:cubicBezTo>
                  <a:cubicBezTo>
                    <a:pt x="6243532" y="46540"/>
                    <a:pt x="6324123" y="64875"/>
                    <a:pt x="6172200" y="26895"/>
                  </a:cubicBezTo>
                  <a:cubicBezTo>
                    <a:pt x="6069106" y="35860"/>
                    <a:pt x="5965198" y="38054"/>
                    <a:pt x="5862918" y="53789"/>
                  </a:cubicBezTo>
                  <a:cubicBezTo>
                    <a:pt x="5846945" y="56246"/>
                    <a:pt x="5837765" y="75160"/>
                    <a:pt x="5822577" y="80683"/>
                  </a:cubicBezTo>
                  <a:cubicBezTo>
                    <a:pt x="5787840" y="93315"/>
                    <a:pt x="5751245" y="100328"/>
                    <a:pt x="5715000" y="107577"/>
                  </a:cubicBezTo>
                  <a:cubicBezTo>
                    <a:pt x="5621029" y="126371"/>
                    <a:pt x="5670310" y="117267"/>
                    <a:pt x="5567082" y="134471"/>
                  </a:cubicBezTo>
                  <a:lnTo>
                    <a:pt x="4961965" y="121024"/>
                  </a:lnTo>
                  <a:cubicBezTo>
                    <a:pt x="4947803" y="120434"/>
                    <a:pt x="4935798" y="107577"/>
                    <a:pt x="4921624" y="107577"/>
                  </a:cubicBezTo>
                  <a:cubicBezTo>
                    <a:pt x="4827388" y="107577"/>
                    <a:pt x="4733365" y="116542"/>
                    <a:pt x="4639235" y="121024"/>
                  </a:cubicBezTo>
                  <a:cubicBezTo>
                    <a:pt x="4621306" y="125506"/>
                    <a:pt x="4603488" y="130462"/>
                    <a:pt x="4585447" y="134471"/>
                  </a:cubicBezTo>
                  <a:cubicBezTo>
                    <a:pt x="4563136" y="139429"/>
                    <a:pt x="4539691" y="140107"/>
                    <a:pt x="4518212" y="147918"/>
                  </a:cubicBezTo>
                  <a:cubicBezTo>
                    <a:pt x="4489954" y="158194"/>
                    <a:pt x="4463815" y="173657"/>
                    <a:pt x="4437530" y="188259"/>
                  </a:cubicBezTo>
                  <a:cubicBezTo>
                    <a:pt x="4383748" y="218138"/>
                    <a:pt x="4413964" y="214320"/>
                    <a:pt x="4356847" y="228600"/>
                  </a:cubicBezTo>
                  <a:cubicBezTo>
                    <a:pt x="4334674" y="234143"/>
                    <a:pt x="4311662" y="236034"/>
                    <a:pt x="4289612" y="242048"/>
                  </a:cubicBezTo>
                  <a:cubicBezTo>
                    <a:pt x="4262262" y="249507"/>
                    <a:pt x="4208930" y="268942"/>
                    <a:pt x="4208930" y="268942"/>
                  </a:cubicBezTo>
                  <a:cubicBezTo>
                    <a:pt x="4199965" y="282389"/>
                    <a:pt x="4193463" y="297855"/>
                    <a:pt x="4182035" y="309283"/>
                  </a:cubicBezTo>
                  <a:cubicBezTo>
                    <a:pt x="4149281" y="342037"/>
                    <a:pt x="4131113" y="337279"/>
                    <a:pt x="4087906" y="349624"/>
                  </a:cubicBezTo>
                  <a:cubicBezTo>
                    <a:pt x="4074277" y="353518"/>
                    <a:pt x="4061012" y="358589"/>
                    <a:pt x="4047565" y="363071"/>
                  </a:cubicBezTo>
                  <a:cubicBezTo>
                    <a:pt x="4020671" y="358589"/>
                    <a:pt x="3992748" y="358246"/>
                    <a:pt x="3966882" y="349624"/>
                  </a:cubicBezTo>
                  <a:cubicBezTo>
                    <a:pt x="3951550" y="344513"/>
                    <a:pt x="3942220" y="326650"/>
                    <a:pt x="3926541" y="322730"/>
                  </a:cubicBezTo>
                  <a:cubicBezTo>
                    <a:pt x="3887164" y="312886"/>
                    <a:pt x="3845751" y="314647"/>
                    <a:pt x="3805518" y="309283"/>
                  </a:cubicBezTo>
                  <a:cubicBezTo>
                    <a:pt x="3755986" y="302679"/>
                    <a:pt x="3717815" y="295751"/>
                    <a:pt x="3671047" y="282389"/>
                  </a:cubicBezTo>
                  <a:cubicBezTo>
                    <a:pt x="3657418" y="278495"/>
                    <a:pt x="3643384" y="275281"/>
                    <a:pt x="3630706" y="268942"/>
                  </a:cubicBezTo>
                  <a:cubicBezTo>
                    <a:pt x="3495661" y="201419"/>
                    <a:pt x="3701599" y="285878"/>
                    <a:pt x="3536577" y="215153"/>
                  </a:cubicBezTo>
                  <a:cubicBezTo>
                    <a:pt x="3501433" y="200091"/>
                    <a:pt x="3480350" y="199630"/>
                    <a:pt x="3442447" y="188259"/>
                  </a:cubicBezTo>
                  <a:cubicBezTo>
                    <a:pt x="3396576" y="174498"/>
                    <a:pt x="3338948" y="154212"/>
                    <a:pt x="3294530" y="134471"/>
                  </a:cubicBezTo>
                  <a:cubicBezTo>
                    <a:pt x="3276212" y="126330"/>
                    <a:pt x="3258146" y="117522"/>
                    <a:pt x="3240741" y="107577"/>
                  </a:cubicBezTo>
                  <a:cubicBezTo>
                    <a:pt x="3226709" y="99559"/>
                    <a:pt x="3215168" y="87247"/>
                    <a:pt x="3200400" y="80683"/>
                  </a:cubicBezTo>
                  <a:cubicBezTo>
                    <a:pt x="3174495" y="69169"/>
                    <a:pt x="3146612" y="62754"/>
                    <a:pt x="3119718" y="53789"/>
                  </a:cubicBezTo>
                  <a:cubicBezTo>
                    <a:pt x="3106271" y="49307"/>
                    <a:pt x="3092055" y="46681"/>
                    <a:pt x="3079377" y="40342"/>
                  </a:cubicBezTo>
                  <a:cubicBezTo>
                    <a:pt x="3012910" y="7109"/>
                    <a:pt x="3044605" y="19787"/>
                    <a:pt x="2985247" y="0"/>
                  </a:cubicBezTo>
                  <a:cubicBezTo>
                    <a:pt x="2877671" y="8965"/>
                    <a:pt x="2769302" y="11075"/>
                    <a:pt x="2662518" y="26895"/>
                  </a:cubicBezTo>
                  <a:cubicBezTo>
                    <a:pt x="2646531" y="29263"/>
                    <a:pt x="2636209" y="45771"/>
                    <a:pt x="2622177" y="53789"/>
                  </a:cubicBezTo>
                  <a:cubicBezTo>
                    <a:pt x="2477454" y="136487"/>
                    <a:pt x="2685075" y="2891"/>
                    <a:pt x="2487706" y="134471"/>
                  </a:cubicBezTo>
                  <a:cubicBezTo>
                    <a:pt x="2409331" y="186721"/>
                    <a:pt x="2463213" y="158195"/>
                    <a:pt x="2312894" y="188259"/>
                  </a:cubicBezTo>
                  <a:lnTo>
                    <a:pt x="2245659" y="201706"/>
                  </a:lnTo>
                  <a:lnTo>
                    <a:pt x="1075765" y="188259"/>
                  </a:lnTo>
                  <a:cubicBezTo>
                    <a:pt x="1061594" y="187944"/>
                    <a:pt x="1049434" y="176967"/>
                    <a:pt x="1035424" y="174812"/>
                  </a:cubicBezTo>
                  <a:cubicBezTo>
                    <a:pt x="990901" y="167962"/>
                    <a:pt x="945777" y="165847"/>
                    <a:pt x="900953" y="161365"/>
                  </a:cubicBezTo>
                  <a:cubicBezTo>
                    <a:pt x="878541" y="156883"/>
                    <a:pt x="855118" y="155943"/>
                    <a:pt x="833718" y="147918"/>
                  </a:cubicBezTo>
                  <a:cubicBezTo>
                    <a:pt x="818586" y="142243"/>
                    <a:pt x="807832" y="128251"/>
                    <a:pt x="793377" y="121024"/>
                  </a:cubicBezTo>
                  <a:cubicBezTo>
                    <a:pt x="780699" y="114685"/>
                    <a:pt x="766482" y="112059"/>
                    <a:pt x="753035" y="107577"/>
                  </a:cubicBezTo>
                  <a:cubicBezTo>
                    <a:pt x="658906" y="112059"/>
                    <a:pt x="564583" y="113509"/>
                    <a:pt x="470647" y="121024"/>
                  </a:cubicBezTo>
                  <a:cubicBezTo>
                    <a:pt x="314479" y="133517"/>
                    <a:pt x="508055" y="128481"/>
                    <a:pt x="376518" y="161365"/>
                  </a:cubicBezTo>
                  <a:cubicBezTo>
                    <a:pt x="337140" y="171209"/>
                    <a:pt x="295835" y="170330"/>
                    <a:pt x="255494" y="174812"/>
                  </a:cubicBezTo>
                  <a:cubicBezTo>
                    <a:pt x="248322" y="176605"/>
                    <a:pt x="172939" y="193990"/>
                    <a:pt x="161365" y="201706"/>
                  </a:cubicBezTo>
                  <a:cubicBezTo>
                    <a:pt x="145542" y="212255"/>
                    <a:pt x="134471" y="228601"/>
                    <a:pt x="121024" y="242048"/>
                  </a:cubicBezTo>
                  <a:cubicBezTo>
                    <a:pt x="116542" y="255495"/>
                    <a:pt x="114870" y="270235"/>
                    <a:pt x="107577" y="282389"/>
                  </a:cubicBezTo>
                  <a:cubicBezTo>
                    <a:pt x="59789" y="362034"/>
                    <a:pt x="82710" y="222516"/>
                    <a:pt x="26894" y="389965"/>
                  </a:cubicBezTo>
                  <a:cubicBezTo>
                    <a:pt x="11442" y="436320"/>
                    <a:pt x="23470" y="420283"/>
                    <a:pt x="0" y="44375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bg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6 Grupo"/>
          <p:cNvGrpSpPr>
            <a:grpSpLocks/>
          </p:cNvGrpSpPr>
          <p:nvPr/>
        </p:nvGrpSpPr>
        <p:grpSpPr bwMode="auto">
          <a:xfrm>
            <a:off x="352425" y="800100"/>
            <a:ext cx="8505825" cy="6057900"/>
            <a:chOff x="351863" y="800100"/>
            <a:chExt cx="8506358" cy="6057900"/>
          </a:xfrm>
        </p:grpSpPr>
        <p:grpSp>
          <p:nvGrpSpPr>
            <p:cNvPr id="14339" name="1 Grupo"/>
            <p:cNvGrpSpPr>
              <a:grpSpLocks/>
            </p:cNvGrpSpPr>
            <p:nvPr/>
          </p:nvGrpSpPr>
          <p:grpSpPr bwMode="auto">
            <a:xfrm>
              <a:off x="500034" y="800100"/>
              <a:ext cx="8358187" cy="6057900"/>
              <a:chOff x="857224" y="357166"/>
              <a:chExt cx="7215238" cy="6057937"/>
            </a:xfrm>
          </p:grpSpPr>
          <p:pic>
            <p:nvPicPr>
              <p:cNvPr id="3" name="2 Imagen" descr="habilidadessociales.jp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2583948" y="3786203"/>
                <a:ext cx="3810000" cy="2628900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sp>
            <p:nvSpPr>
              <p:cNvPr id="4" name="3 CuadroTexto"/>
              <p:cNvSpPr txBox="1"/>
              <p:nvPr/>
            </p:nvSpPr>
            <p:spPr>
              <a:xfrm>
                <a:off x="856772" y="357166"/>
                <a:ext cx="7215690" cy="286228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s-ES" sz="3600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 CENA"/>
                  </a:rPr>
                  <a:t>“ conformar comunidades de creyentes que se encuentran en torno a los saberes culturales socialmente significativos </a:t>
                </a:r>
                <a:r>
                  <a:rPr lang="es-ES" sz="36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 CENA"/>
                  </a:rPr>
                  <a:t>para su recreación crítica a la luz de la Fe,</a:t>
                </a:r>
                <a:r>
                  <a:rPr lang="es-ES" sz="3600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 CENA"/>
                  </a:rPr>
                  <a:t> buscando la conversión personal y grupal”</a:t>
                </a:r>
              </a:p>
            </p:txBody>
          </p:sp>
        </p:grpSp>
        <p:sp>
          <p:nvSpPr>
            <p:cNvPr id="5" name="4 Forma libre"/>
            <p:cNvSpPr/>
            <p:nvPr/>
          </p:nvSpPr>
          <p:spPr>
            <a:xfrm rot="21342010">
              <a:off x="351863" y="811213"/>
              <a:ext cx="293706" cy="5588000"/>
            </a:xfrm>
            <a:custGeom>
              <a:avLst/>
              <a:gdLst>
                <a:gd name="connsiteX0" fmla="*/ 959875 w 2112270"/>
                <a:gd name="connsiteY0" fmla="*/ 0 h 5586608"/>
                <a:gd name="connsiteX1" fmla="*/ 872193 w 2112270"/>
                <a:gd name="connsiteY1" fmla="*/ 37578 h 5586608"/>
                <a:gd name="connsiteX2" fmla="*/ 797037 w 2112270"/>
                <a:gd name="connsiteY2" fmla="*/ 112734 h 5586608"/>
                <a:gd name="connsiteX3" fmla="*/ 759459 w 2112270"/>
                <a:gd name="connsiteY3" fmla="*/ 150312 h 5586608"/>
                <a:gd name="connsiteX4" fmla="*/ 721881 w 2112270"/>
                <a:gd name="connsiteY4" fmla="*/ 200416 h 5586608"/>
                <a:gd name="connsiteX5" fmla="*/ 659251 w 2112270"/>
                <a:gd name="connsiteY5" fmla="*/ 250521 h 5586608"/>
                <a:gd name="connsiteX6" fmla="*/ 621672 w 2112270"/>
                <a:gd name="connsiteY6" fmla="*/ 263047 h 5586608"/>
                <a:gd name="connsiteX7" fmla="*/ 584094 w 2112270"/>
                <a:gd name="connsiteY7" fmla="*/ 288099 h 5586608"/>
                <a:gd name="connsiteX8" fmla="*/ 571568 w 2112270"/>
                <a:gd name="connsiteY8" fmla="*/ 325677 h 5586608"/>
                <a:gd name="connsiteX9" fmla="*/ 546516 w 2112270"/>
                <a:gd name="connsiteY9" fmla="*/ 363255 h 5586608"/>
                <a:gd name="connsiteX10" fmla="*/ 559042 w 2112270"/>
                <a:gd name="connsiteY10" fmla="*/ 526093 h 5586608"/>
                <a:gd name="connsiteX11" fmla="*/ 571568 w 2112270"/>
                <a:gd name="connsiteY11" fmla="*/ 563671 h 5586608"/>
                <a:gd name="connsiteX12" fmla="*/ 559042 w 2112270"/>
                <a:gd name="connsiteY12" fmla="*/ 951978 h 5586608"/>
                <a:gd name="connsiteX13" fmla="*/ 496412 w 2112270"/>
                <a:gd name="connsiteY13" fmla="*/ 1077238 h 5586608"/>
                <a:gd name="connsiteX14" fmla="*/ 458834 w 2112270"/>
                <a:gd name="connsiteY14" fmla="*/ 1189973 h 5586608"/>
                <a:gd name="connsiteX15" fmla="*/ 433782 w 2112270"/>
                <a:gd name="connsiteY15" fmla="*/ 1277655 h 5586608"/>
                <a:gd name="connsiteX16" fmla="*/ 408730 w 2112270"/>
                <a:gd name="connsiteY16" fmla="*/ 1365337 h 5586608"/>
                <a:gd name="connsiteX17" fmla="*/ 383678 w 2112270"/>
                <a:gd name="connsiteY17" fmla="*/ 1490597 h 5586608"/>
                <a:gd name="connsiteX18" fmla="*/ 371152 w 2112270"/>
                <a:gd name="connsiteY18" fmla="*/ 1540701 h 5586608"/>
                <a:gd name="connsiteX19" fmla="*/ 346100 w 2112270"/>
                <a:gd name="connsiteY19" fmla="*/ 1578279 h 5586608"/>
                <a:gd name="connsiteX20" fmla="*/ 308522 w 2112270"/>
                <a:gd name="connsiteY20" fmla="*/ 1703540 h 5586608"/>
                <a:gd name="connsiteX21" fmla="*/ 283470 w 2112270"/>
                <a:gd name="connsiteY21" fmla="*/ 1741118 h 5586608"/>
                <a:gd name="connsiteX22" fmla="*/ 258418 w 2112270"/>
                <a:gd name="connsiteY22" fmla="*/ 1891430 h 5586608"/>
                <a:gd name="connsiteX23" fmla="*/ 220840 w 2112270"/>
                <a:gd name="connsiteY23" fmla="*/ 1954060 h 5586608"/>
                <a:gd name="connsiteX24" fmla="*/ 170735 w 2112270"/>
                <a:gd name="connsiteY24" fmla="*/ 2066795 h 5586608"/>
                <a:gd name="connsiteX25" fmla="*/ 158209 w 2112270"/>
                <a:gd name="connsiteY25" fmla="*/ 2116899 h 5586608"/>
                <a:gd name="connsiteX26" fmla="*/ 133157 w 2112270"/>
                <a:gd name="connsiteY26" fmla="*/ 2192055 h 5586608"/>
                <a:gd name="connsiteX27" fmla="*/ 120631 w 2112270"/>
                <a:gd name="connsiteY27" fmla="*/ 2229633 h 5586608"/>
                <a:gd name="connsiteX28" fmla="*/ 95579 w 2112270"/>
                <a:gd name="connsiteY28" fmla="*/ 2304789 h 5586608"/>
                <a:gd name="connsiteX29" fmla="*/ 70527 w 2112270"/>
                <a:gd name="connsiteY29" fmla="*/ 2342367 h 5586608"/>
                <a:gd name="connsiteX30" fmla="*/ 58001 w 2112270"/>
                <a:gd name="connsiteY30" fmla="*/ 2379945 h 5586608"/>
                <a:gd name="connsiteX31" fmla="*/ 32949 w 2112270"/>
                <a:gd name="connsiteY31" fmla="*/ 2430049 h 5586608"/>
                <a:gd name="connsiteX32" fmla="*/ 32949 w 2112270"/>
                <a:gd name="connsiteY32" fmla="*/ 2642992 h 5586608"/>
                <a:gd name="connsiteX33" fmla="*/ 120631 w 2112270"/>
                <a:gd name="connsiteY33" fmla="*/ 2730674 h 5586608"/>
                <a:gd name="connsiteX34" fmla="*/ 183261 w 2112270"/>
                <a:gd name="connsiteY34" fmla="*/ 2793304 h 5586608"/>
                <a:gd name="connsiteX35" fmla="*/ 233366 w 2112270"/>
                <a:gd name="connsiteY35" fmla="*/ 2830882 h 5586608"/>
                <a:gd name="connsiteX36" fmla="*/ 308522 w 2112270"/>
                <a:gd name="connsiteY36" fmla="*/ 2931090 h 5586608"/>
                <a:gd name="connsiteX37" fmla="*/ 371152 w 2112270"/>
                <a:gd name="connsiteY37" fmla="*/ 3018773 h 5586608"/>
                <a:gd name="connsiteX38" fmla="*/ 433782 w 2112270"/>
                <a:gd name="connsiteY38" fmla="*/ 3118981 h 5586608"/>
                <a:gd name="connsiteX39" fmla="*/ 471360 w 2112270"/>
                <a:gd name="connsiteY39" fmla="*/ 3169085 h 5586608"/>
                <a:gd name="connsiteX40" fmla="*/ 521464 w 2112270"/>
                <a:gd name="connsiteY40" fmla="*/ 3219189 h 5586608"/>
                <a:gd name="connsiteX41" fmla="*/ 533990 w 2112270"/>
                <a:gd name="connsiteY41" fmla="*/ 3269293 h 5586608"/>
                <a:gd name="connsiteX42" fmla="*/ 496412 w 2112270"/>
                <a:gd name="connsiteY42" fmla="*/ 3594970 h 5586608"/>
                <a:gd name="connsiteX43" fmla="*/ 521464 w 2112270"/>
                <a:gd name="connsiteY43" fmla="*/ 3832964 h 5586608"/>
                <a:gd name="connsiteX44" fmla="*/ 533990 w 2112270"/>
                <a:gd name="connsiteY44" fmla="*/ 3895595 h 5586608"/>
                <a:gd name="connsiteX45" fmla="*/ 571568 w 2112270"/>
                <a:gd name="connsiteY45" fmla="*/ 3945699 h 5586608"/>
                <a:gd name="connsiteX46" fmla="*/ 596620 w 2112270"/>
                <a:gd name="connsiteY46" fmla="*/ 4033381 h 5586608"/>
                <a:gd name="connsiteX47" fmla="*/ 659251 w 2112270"/>
                <a:gd name="connsiteY47" fmla="*/ 4133589 h 5586608"/>
                <a:gd name="connsiteX48" fmla="*/ 721881 w 2112270"/>
                <a:gd name="connsiteY48" fmla="*/ 4196219 h 5586608"/>
                <a:gd name="connsiteX49" fmla="*/ 809563 w 2112270"/>
                <a:gd name="connsiteY49" fmla="*/ 4296427 h 5586608"/>
                <a:gd name="connsiteX50" fmla="*/ 934823 w 2112270"/>
                <a:gd name="connsiteY50" fmla="*/ 4346532 h 5586608"/>
                <a:gd name="connsiteX51" fmla="*/ 1022505 w 2112270"/>
                <a:gd name="connsiteY51" fmla="*/ 4409162 h 5586608"/>
                <a:gd name="connsiteX52" fmla="*/ 1147766 w 2112270"/>
                <a:gd name="connsiteY52" fmla="*/ 4471792 h 5586608"/>
                <a:gd name="connsiteX53" fmla="*/ 1348182 w 2112270"/>
                <a:gd name="connsiteY53" fmla="*/ 4546948 h 5586608"/>
                <a:gd name="connsiteX54" fmla="*/ 1460916 w 2112270"/>
                <a:gd name="connsiteY54" fmla="*/ 4597052 h 5586608"/>
                <a:gd name="connsiteX55" fmla="*/ 1473442 w 2112270"/>
                <a:gd name="connsiteY55" fmla="*/ 4634630 h 5586608"/>
                <a:gd name="connsiteX56" fmla="*/ 1498494 w 2112270"/>
                <a:gd name="connsiteY56" fmla="*/ 4772416 h 5586608"/>
                <a:gd name="connsiteX57" fmla="*/ 1523546 w 2112270"/>
                <a:gd name="connsiteY57" fmla="*/ 4809995 h 5586608"/>
                <a:gd name="connsiteX58" fmla="*/ 1548598 w 2112270"/>
                <a:gd name="connsiteY58" fmla="*/ 4922729 h 5586608"/>
                <a:gd name="connsiteX59" fmla="*/ 1561125 w 2112270"/>
                <a:gd name="connsiteY59" fmla="*/ 5073041 h 5586608"/>
                <a:gd name="connsiteX60" fmla="*/ 1648807 w 2112270"/>
                <a:gd name="connsiteY60" fmla="*/ 5185775 h 5586608"/>
                <a:gd name="connsiteX61" fmla="*/ 1673859 w 2112270"/>
                <a:gd name="connsiteY61" fmla="*/ 5223353 h 5586608"/>
                <a:gd name="connsiteX62" fmla="*/ 1723963 w 2112270"/>
                <a:gd name="connsiteY62" fmla="*/ 5235879 h 5586608"/>
                <a:gd name="connsiteX63" fmla="*/ 1749015 w 2112270"/>
                <a:gd name="connsiteY63" fmla="*/ 5260932 h 5586608"/>
                <a:gd name="connsiteX64" fmla="*/ 1849223 w 2112270"/>
                <a:gd name="connsiteY64" fmla="*/ 5311036 h 5586608"/>
                <a:gd name="connsiteX65" fmla="*/ 1949431 w 2112270"/>
                <a:gd name="connsiteY65" fmla="*/ 5323562 h 5586608"/>
                <a:gd name="connsiteX66" fmla="*/ 1974483 w 2112270"/>
                <a:gd name="connsiteY66" fmla="*/ 5398718 h 5586608"/>
                <a:gd name="connsiteX67" fmla="*/ 1999535 w 2112270"/>
                <a:gd name="connsiteY67" fmla="*/ 5436296 h 5586608"/>
                <a:gd name="connsiteX68" fmla="*/ 2012061 w 2112270"/>
                <a:gd name="connsiteY68" fmla="*/ 5473874 h 5586608"/>
                <a:gd name="connsiteX69" fmla="*/ 2074692 w 2112270"/>
                <a:gd name="connsiteY69" fmla="*/ 5536504 h 5586608"/>
                <a:gd name="connsiteX70" fmla="*/ 2112270 w 2112270"/>
                <a:gd name="connsiteY70" fmla="*/ 5586608 h 5586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2112270" h="5586608">
                  <a:moveTo>
                    <a:pt x="959875" y="0"/>
                  </a:moveTo>
                  <a:cubicBezTo>
                    <a:pt x="932727" y="9049"/>
                    <a:pt x="894305" y="19888"/>
                    <a:pt x="872193" y="37578"/>
                  </a:cubicBezTo>
                  <a:cubicBezTo>
                    <a:pt x="844528" y="59710"/>
                    <a:pt x="822089" y="87682"/>
                    <a:pt x="797037" y="112734"/>
                  </a:cubicBezTo>
                  <a:cubicBezTo>
                    <a:pt x="784511" y="125260"/>
                    <a:pt x="770088" y="136140"/>
                    <a:pt x="759459" y="150312"/>
                  </a:cubicBezTo>
                  <a:cubicBezTo>
                    <a:pt x="746933" y="167013"/>
                    <a:pt x="735246" y="184378"/>
                    <a:pt x="721881" y="200416"/>
                  </a:cubicBezTo>
                  <a:cubicBezTo>
                    <a:pt x="705236" y="220390"/>
                    <a:pt x="682369" y="238962"/>
                    <a:pt x="659251" y="250521"/>
                  </a:cubicBezTo>
                  <a:cubicBezTo>
                    <a:pt x="647441" y="256426"/>
                    <a:pt x="634198" y="258872"/>
                    <a:pt x="621672" y="263047"/>
                  </a:cubicBezTo>
                  <a:cubicBezTo>
                    <a:pt x="609146" y="271398"/>
                    <a:pt x="593498" y="276344"/>
                    <a:pt x="584094" y="288099"/>
                  </a:cubicBezTo>
                  <a:cubicBezTo>
                    <a:pt x="575846" y="298409"/>
                    <a:pt x="577473" y="313867"/>
                    <a:pt x="571568" y="325677"/>
                  </a:cubicBezTo>
                  <a:cubicBezTo>
                    <a:pt x="564835" y="339142"/>
                    <a:pt x="554867" y="350729"/>
                    <a:pt x="546516" y="363255"/>
                  </a:cubicBezTo>
                  <a:cubicBezTo>
                    <a:pt x="550691" y="417534"/>
                    <a:pt x="552290" y="472074"/>
                    <a:pt x="559042" y="526093"/>
                  </a:cubicBezTo>
                  <a:cubicBezTo>
                    <a:pt x="560680" y="539195"/>
                    <a:pt x="571568" y="550467"/>
                    <a:pt x="571568" y="563671"/>
                  </a:cubicBezTo>
                  <a:cubicBezTo>
                    <a:pt x="571568" y="693174"/>
                    <a:pt x="577794" y="823840"/>
                    <a:pt x="559042" y="951978"/>
                  </a:cubicBezTo>
                  <a:cubicBezTo>
                    <a:pt x="552283" y="998168"/>
                    <a:pt x="496412" y="1077238"/>
                    <a:pt x="496412" y="1077238"/>
                  </a:cubicBezTo>
                  <a:cubicBezTo>
                    <a:pt x="475297" y="1182816"/>
                    <a:pt x="497729" y="1099218"/>
                    <a:pt x="458834" y="1189973"/>
                  </a:cubicBezTo>
                  <a:cubicBezTo>
                    <a:pt x="446833" y="1217975"/>
                    <a:pt x="441727" y="1248522"/>
                    <a:pt x="433782" y="1277655"/>
                  </a:cubicBezTo>
                  <a:cubicBezTo>
                    <a:pt x="425784" y="1306981"/>
                    <a:pt x="415692" y="1335748"/>
                    <a:pt x="408730" y="1365337"/>
                  </a:cubicBezTo>
                  <a:cubicBezTo>
                    <a:pt x="398977" y="1406785"/>
                    <a:pt x="394005" y="1449288"/>
                    <a:pt x="383678" y="1490597"/>
                  </a:cubicBezTo>
                  <a:cubicBezTo>
                    <a:pt x="379503" y="1507298"/>
                    <a:pt x="377933" y="1524878"/>
                    <a:pt x="371152" y="1540701"/>
                  </a:cubicBezTo>
                  <a:cubicBezTo>
                    <a:pt x="365222" y="1554538"/>
                    <a:pt x="354451" y="1565753"/>
                    <a:pt x="346100" y="1578279"/>
                  </a:cubicBezTo>
                  <a:cubicBezTo>
                    <a:pt x="339098" y="1606288"/>
                    <a:pt x="320721" y="1685241"/>
                    <a:pt x="308522" y="1703540"/>
                  </a:cubicBezTo>
                  <a:lnTo>
                    <a:pt x="283470" y="1741118"/>
                  </a:lnTo>
                  <a:cubicBezTo>
                    <a:pt x="282044" y="1751099"/>
                    <a:pt x="266559" y="1871079"/>
                    <a:pt x="258418" y="1891430"/>
                  </a:cubicBezTo>
                  <a:cubicBezTo>
                    <a:pt x="249376" y="1914035"/>
                    <a:pt x="233366" y="1933183"/>
                    <a:pt x="220840" y="1954060"/>
                  </a:cubicBezTo>
                  <a:cubicBezTo>
                    <a:pt x="192809" y="2094215"/>
                    <a:pt x="232277" y="1943711"/>
                    <a:pt x="170735" y="2066795"/>
                  </a:cubicBezTo>
                  <a:cubicBezTo>
                    <a:pt x="163036" y="2082193"/>
                    <a:pt x="163156" y="2100410"/>
                    <a:pt x="158209" y="2116899"/>
                  </a:cubicBezTo>
                  <a:cubicBezTo>
                    <a:pt x="150621" y="2142192"/>
                    <a:pt x="141508" y="2167003"/>
                    <a:pt x="133157" y="2192055"/>
                  </a:cubicBezTo>
                  <a:lnTo>
                    <a:pt x="120631" y="2229633"/>
                  </a:lnTo>
                  <a:cubicBezTo>
                    <a:pt x="112280" y="2254685"/>
                    <a:pt x="110227" y="2282817"/>
                    <a:pt x="95579" y="2304789"/>
                  </a:cubicBezTo>
                  <a:cubicBezTo>
                    <a:pt x="87228" y="2317315"/>
                    <a:pt x="77260" y="2328902"/>
                    <a:pt x="70527" y="2342367"/>
                  </a:cubicBezTo>
                  <a:cubicBezTo>
                    <a:pt x="64622" y="2354177"/>
                    <a:pt x="63202" y="2367809"/>
                    <a:pt x="58001" y="2379945"/>
                  </a:cubicBezTo>
                  <a:cubicBezTo>
                    <a:pt x="50645" y="2397108"/>
                    <a:pt x="41300" y="2413348"/>
                    <a:pt x="32949" y="2430049"/>
                  </a:cubicBezTo>
                  <a:cubicBezTo>
                    <a:pt x="18462" y="2502483"/>
                    <a:pt x="0" y="2564738"/>
                    <a:pt x="32949" y="2642992"/>
                  </a:cubicBezTo>
                  <a:cubicBezTo>
                    <a:pt x="48989" y="2681087"/>
                    <a:pt x="91404" y="2701447"/>
                    <a:pt x="120631" y="2730674"/>
                  </a:cubicBezTo>
                  <a:cubicBezTo>
                    <a:pt x="141508" y="2751551"/>
                    <a:pt x="159642" y="2775590"/>
                    <a:pt x="183261" y="2793304"/>
                  </a:cubicBezTo>
                  <a:cubicBezTo>
                    <a:pt x="199963" y="2805830"/>
                    <a:pt x="219323" y="2815434"/>
                    <a:pt x="233366" y="2830882"/>
                  </a:cubicBezTo>
                  <a:cubicBezTo>
                    <a:pt x="261452" y="2861777"/>
                    <a:pt x="293015" y="2892323"/>
                    <a:pt x="308522" y="2931090"/>
                  </a:cubicBezTo>
                  <a:cubicBezTo>
                    <a:pt x="339165" y="3007699"/>
                    <a:pt x="314865" y="2981248"/>
                    <a:pt x="371152" y="3018773"/>
                  </a:cubicBezTo>
                  <a:cubicBezTo>
                    <a:pt x="393092" y="3055340"/>
                    <a:pt x="409684" y="3085244"/>
                    <a:pt x="433782" y="3118981"/>
                  </a:cubicBezTo>
                  <a:cubicBezTo>
                    <a:pt x="445916" y="3135969"/>
                    <a:pt x="457613" y="3153374"/>
                    <a:pt x="471360" y="3169085"/>
                  </a:cubicBezTo>
                  <a:cubicBezTo>
                    <a:pt x="486913" y="3186860"/>
                    <a:pt x="504763" y="3202488"/>
                    <a:pt x="521464" y="3219189"/>
                  </a:cubicBezTo>
                  <a:cubicBezTo>
                    <a:pt x="525639" y="3235890"/>
                    <a:pt x="534678" y="3252091"/>
                    <a:pt x="533990" y="3269293"/>
                  </a:cubicBezTo>
                  <a:cubicBezTo>
                    <a:pt x="526546" y="3455404"/>
                    <a:pt x="521468" y="3469691"/>
                    <a:pt x="496412" y="3594970"/>
                  </a:cubicBezTo>
                  <a:cubicBezTo>
                    <a:pt x="504763" y="3674301"/>
                    <a:pt x="511570" y="3753810"/>
                    <a:pt x="521464" y="3832964"/>
                  </a:cubicBezTo>
                  <a:cubicBezTo>
                    <a:pt x="524105" y="3854090"/>
                    <a:pt x="525343" y="3876140"/>
                    <a:pt x="533990" y="3895595"/>
                  </a:cubicBezTo>
                  <a:cubicBezTo>
                    <a:pt x="542469" y="3914672"/>
                    <a:pt x="559042" y="3928998"/>
                    <a:pt x="571568" y="3945699"/>
                  </a:cubicBezTo>
                  <a:cubicBezTo>
                    <a:pt x="579919" y="3974926"/>
                    <a:pt x="586232" y="4004814"/>
                    <a:pt x="596620" y="4033381"/>
                  </a:cubicBezTo>
                  <a:cubicBezTo>
                    <a:pt x="609544" y="4068921"/>
                    <a:pt x="634467" y="4105707"/>
                    <a:pt x="659251" y="4133589"/>
                  </a:cubicBezTo>
                  <a:cubicBezTo>
                    <a:pt x="678866" y="4155655"/>
                    <a:pt x="703755" y="4172914"/>
                    <a:pt x="721881" y="4196219"/>
                  </a:cubicBezTo>
                  <a:cubicBezTo>
                    <a:pt x="774911" y="4264401"/>
                    <a:pt x="709412" y="4243013"/>
                    <a:pt x="809563" y="4296427"/>
                  </a:cubicBezTo>
                  <a:cubicBezTo>
                    <a:pt x="849242" y="4317589"/>
                    <a:pt x="895079" y="4325491"/>
                    <a:pt x="934823" y="4346532"/>
                  </a:cubicBezTo>
                  <a:cubicBezTo>
                    <a:pt x="966566" y="4363338"/>
                    <a:pt x="991546" y="4390951"/>
                    <a:pt x="1022505" y="4409162"/>
                  </a:cubicBezTo>
                  <a:cubicBezTo>
                    <a:pt x="1062742" y="4432831"/>
                    <a:pt x="1104773" y="4453603"/>
                    <a:pt x="1147766" y="4471792"/>
                  </a:cubicBezTo>
                  <a:cubicBezTo>
                    <a:pt x="1213475" y="4499592"/>
                    <a:pt x="1287001" y="4510240"/>
                    <a:pt x="1348182" y="4546948"/>
                  </a:cubicBezTo>
                  <a:cubicBezTo>
                    <a:pt x="1425574" y="4593383"/>
                    <a:pt x="1387193" y="4578621"/>
                    <a:pt x="1460916" y="4597052"/>
                  </a:cubicBezTo>
                  <a:cubicBezTo>
                    <a:pt x="1465091" y="4609578"/>
                    <a:pt x="1470853" y="4621683"/>
                    <a:pt x="1473442" y="4634630"/>
                  </a:cubicBezTo>
                  <a:cubicBezTo>
                    <a:pt x="1478522" y="4660029"/>
                    <a:pt x="1484569" y="4739923"/>
                    <a:pt x="1498494" y="4772416"/>
                  </a:cubicBezTo>
                  <a:cubicBezTo>
                    <a:pt x="1504424" y="4786253"/>
                    <a:pt x="1516813" y="4796530"/>
                    <a:pt x="1523546" y="4809995"/>
                  </a:cubicBezTo>
                  <a:cubicBezTo>
                    <a:pt x="1537892" y="4838688"/>
                    <a:pt x="1545849" y="4897986"/>
                    <a:pt x="1548598" y="4922729"/>
                  </a:cubicBezTo>
                  <a:cubicBezTo>
                    <a:pt x="1554150" y="4972699"/>
                    <a:pt x="1549609" y="5024100"/>
                    <a:pt x="1561125" y="5073041"/>
                  </a:cubicBezTo>
                  <a:cubicBezTo>
                    <a:pt x="1572941" y="5123256"/>
                    <a:pt x="1618270" y="5150149"/>
                    <a:pt x="1648807" y="5185775"/>
                  </a:cubicBezTo>
                  <a:cubicBezTo>
                    <a:pt x="1658604" y="5197205"/>
                    <a:pt x="1661333" y="5215002"/>
                    <a:pt x="1673859" y="5223353"/>
                  </a:cubicBezTo>
                  <a:cubicBezTo>
                    <a:pt x="1688183" y="5232902"/>
                    <a:pt x="1707262" y="5231704"/>
                    <a:pt x="1723963" y="5235879"/>
                  </a:cubicBezTo>
                  <a:cubicBezTo>
                    <a:pt x="1732314" y="5244230"/>
                    <a:pt x="1739793" y="5253554"/>
                    <a:pt x="1749015" y="5260932"/>
                  </a:cubicBezTo>
                  <a:cubicBezTo>
                    <a:pt x="1776868" y="5283215"/>
                    <a:pt x="1815083" y="5303158"/>
                    <a:pt x="1849223" y="5311036"/>
                  </a:cubicBezTo>
                  <a:cubicBezTo>
                    <a:pt x="1882024" y="5318605"/>
                    <a:pt x="1916028" y="5319387"/>
                    <a:pt x="1949431" y="5323562"/>
                  </a:cubicBezTo>
                  <a:cubicBezTo>
                    <a:pt x="1957782" y="5348614"/>
                    <a:pt x="1959835" y="5376746"/>
                    <a:pt x="1974483" y="5398718"/>
                  </a:cubicBezTo>
                  <a:cubicBezTo>
                    <a:pt x="1982834" y="5411244"/>
                    <a:pt x="1992802" y="5422831"/>
                    <a:pt x="1999535" y="5436296"/>
                  </a:cubicBezTo>
                  <a:cubicBezTo>
                    <a:pt x="2005440" y="5448106"/>
                    <a:pt x="2004139" y="5463311"/>
                    <a:pt x="2012061" y="5473874"/>
                  </a:cubicBezTo>
                  <a:cubicBezTo>
                    <a:pt x="2029776" y="5497493"/>
                    <a:pt x="2058315" y="5511938"/>
                    <a:pt x="2074692" y="5536504"/>
                  </a:cubicBezTo>
                  <a:cubicBezTo>
                    <a:pt x="2103019" y="5578995"/>
                    <a:pt x="2089099" y="5563437"/>
                    <a:pt x="2112270" y="5586608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bg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6" name="5 Forma libre"/>
            <p:cNvSpPr/>
            <p:nvPr/>
          </p:nvSpPr>
          <p:spPr>
            <a:xfrm rot="507435">
              <a:off x="8418456" y="962025"/>
              <a:ext cx="341333" cy="5248275"/>
            </a:xfrm>
            <a:custGeom>
              <a:avLst/>
              <a:gdLst>
                <a:gd name="connsiteX0" fmla="*/ 1252603 w 2055116"/>
                <a:gd name="connsiteY0" fmla="*/ 0 h 5248405"/>
                <a:gd name="connsiteX1" fmla="*/ 1427967 w 2055116"/>
                <a:gd name="connsiteY1" fmla="*/ 100208 h 5248405"/>
                <a:gd name="connsiteX2" fmla="*/ 1490597 w 2055116"/>
                <a:gd name="connsiteY2" fmla="*/ 150312 h 5248405"/>
                <a:gd name="connsiteX3" fmla="*/ 1565754 w 2055116"/>
                <a:gd name="connsiteY3" fmla="*/ 200416 h 5248405"/>
                <a:gd name="connsiteX4" fmla="*/ 1728592 w 2055116"/>
                <a:gd name="connsiteY4" fmla="*/ 350729 h 5248405"/>
                <a:gd name="connsiteX5" fmla="*/ 1766170 w 2055116"/>
                <a:gd name="connsiteY5" fmla="*/ 413359 h 5248405"/>
                <a:gd name="connsiteX6" fmla="*/ 1803748 w 2055116"/>
                <a:gd name="connsiteY6" fmla="*/ 501041 h 5248405"/>
                <a:gd name="connsiteX7" fmla="*/ 1816274 w 2055116"/>
                <a:gd name="connsiteY7" fmla="*/ 551145 h 5248405"/>
                <a:gd name="connsiteX8" fmla="*/ 1853852 w 2055116"/>
                <a:gd name="connsiteY8" fmla="*/ 651353 h 5248405"/>
                <a:gd name="connsiteX9" fmla="*/ 1841326 w 2055116"/>
                <a:gd name="connsiteY9" fmla="*/ 1390389 h 5248405"/>
                <a:gd name="connsiteX10" fmla="*/ 1853852 w 2055116"/>
                <a:gd name="connsiteY10" fmla="*/ 1427967 h 5248405"/>
                <a:gd name="connsiteX11" fmla="*/ 1878904 w 2055116"/>
                <a:gd name="connsiteY11" fmla="*/ 1465545 h 5248405"/>
                <a:gd name="connsiteX12" fmla="*/ 1966586 w 2055116"/>
                <a:gd name="connsiteY12" fmla="*/ 1590805 h 5248405"/>
                <a:gd name="connsiteX13" fmla="*/ 1991638 w 2055116"/>
                <a:gd name="connsiteY13" fmla="*/ 1628383 h 5248405"/>
                <a:gd name="connsiteX14" fmla="*/ 2054269 w 2055116"/>
                <a:gd name="connsiteY14" fmla="*/ 1716066 h 5248405"/>
                <a:gd name="connsiteX15" fmla="*/ 2029217 w 2055116"/>
                <a:gd name="connsiteY15" fmla="*/ 1979112 h 5248405"/>
                <a:gd name="connsiteX16" fmla="*/ 1991638 w 2055116"/>
                <a:gd name="connsiteY16" fmla="*/ 2016690 h 5248405"/>
                <a:gd name="connsiteX17" fmla="*/ 1966586 w 2055116"/>
                <a:gd name="connsiteY17" fmla="*/ 2079320 h 5248405"/>
                <a:gd name="connsiteX18" fmla="*/ 1929008 w 2055116"/>
                <a:gd name="connsiteY18" fmla="*/ 2116899 h 5248405"/>
                <a:gd name="connsiteX19" fmla="*/ 1866378 w 2055116"/>
                <a:gd name="connsiteY19" fmla="*/ 2242159 h 5248405"/>
                <a:gd name="connsiteX20" fmla="*/ 1841326 w 2055116"/>
                <a:gd name="connsiteY20" fmla="*/ 2292263 h 5248405"/>
                <a:gd name="connsiteX21" fmla="*/ 1828800 w 2055116"/>
                <a:gd name="connsiteY21" fmla="*/ 2329841 h 5248405"/>
                <a:gd name="connsiteX22" fmla="*/ 1791222 w 2055116"/>
                <a:gd name="connsiteY22" fmla="*/ 2367419 h 5248405"/>
                <a:gd name="connsiteX23" fmla="*/ 1741118 w 2055116"/>
                <a:gd name="connsiteY23" fmla="*/ 2480153 h 5248405"/>
                <a:gd name="connsiteX24" fmla="*/ 1728592 w 2055116"/>
                <a:gd name="connsiteY24" fmla="*/ 2517731 h 5248405"/>
                <a:gd name="connsiteX25" fmla="*/ 1691014 w 2055116"/>
                <a:gd name="connsiteY25" fmla="*/ 2555310 h 5248405"/>
                <a:gd name="connsiteX26" fmla="*/ 1640910 w 2055116"/>
                <a:gd name="connsiteY26" fmla="*/ 2655518 h 5248405"/>
                <a:gd name="connsiteX27" fmla="*/ 1628384 w 2055116"/>
                <a:gd name="connsiteY27" fmla="*/ 2693096 h 5248405"/>
                <a:gd name="connsiteX28" fmla="*/ 1615858 w 2055116"/>
                <a:gd name="connsiteY28" fmla="*/ 2743200 h 5248405"/>
                <a:gd name="connsiteX29" fmla="*/ 1590806 w 2055116"/>
                <a:gd name="connsiteY29" fmla="*/ 2780778 h 5248405"/>
                <a:gd name="connsiteX30" fmla="*/ 1615858 w 2055116"/>
                <a:gd name="connsiteY30" fmla="*/ 3331923 h 5248405"/>
                <a:gd name="connsiteX31" fmla="*/ 1603332 w 2055116"/>
                <a:gd name="connsiteY31" fmla="*/ 3469710 h 5248405"/>
                <a:gd name="connsiteX32" fmla="*/ 1553228 w 2055116"/>
                <a:gd name="connsiteY32" fmla="*/ 3507288 h 5248405"/>
                <a:gd name="connsiteX33" fmla="*/ 1402915 w 2055116"/>
                <a:gd name="connsiteY33" fmla="*/ 3594970 h 5248405"/>
                <a:gd name="connsiteX34" fmla="*/ 1290181 w 2055116"/>
                <a:gd name="connsiteY34" fmla="*/ 3632548 h 5248405"/>
                <a:gd name="connsiteX35" fmla="*/ 1227551 w 2055116"/>
                <a:gd name="connsiteY35" fmla="*/ 3657600 h 5248405"/>
                <a:gd name="connsiteX36" fmla="*/ 1189973 w 2055116"/>
                <a:gd name="connsiteY36" fmla="*/ 3695178 h 5248405"/>
                <a:gd name="connsiteX37" fmla="*/ 1089765 w 2055116"/>
                <a:gd name="connsiteY37" fmla="*/ 3720230 h 5248405"/>
                <a:gd name="connsiteX38" fmla="*/ 964504 w 2055116"/>
                <a:gd name="connsiteY38" fmla="*/ 3795386 h 5248405"/>
                <a:gd name="connsiteX39" fmla="*/ 914400 w 2055116"/>
                <a:gd name="connsiteY39" fmla="*/ 3807912 h 5248405"/>
                <a:gd name="connsiteX40" fmla="*/ 876822 w 2055116"/>
                <a:gd name="connsiteY40" fmla="*/ 3832964 h 5248405"/>
                <a:gd name="connsiteX41" fmla="*/ 839244 w 2055116"/>
                <a:gd name="connsiteY41" fmla="*/ 3845490 h 5248405"/>
                <a:gd name="connsiteX42" fmla="*/ 801666 w 2055116"/>
                <a:gd name="connsiteY42" fmla="*/ 3883068 h 5248405"/>
                <a:gd name="connsiteX43" fmla="*/ 764088 w 2055116"/>
                <a:gd name="connsiteY43" fmla="*/ 3908120 h 5248405"/>
                <a:gd name="connsiteX44" fmla="*/ 663880 w 2055116"/>
                <a:gd name="connsiteY44" fmla="*/ 4083485 h 5248405"/>
                <a:gd name="connsiteX45" fmla="*/ 638828 w 2055116"/>
                <a:gd name="connsiteY45" fmla="*/ 4133589 h 5248405"/>
                <a:gd name="connsiteX46" fmla="*/ 588723 w 2055116"/>
                <a:gd name="connsiteY46" fmla="*/ 4196219 h 5248405"/>
                <a:gd name="connsiteX47" fmla="*/ 576197 w 2055116"/>
                <a:gd name="connsiteY47" fmla="*/ 4233797 h 5248405"/>
                <a:gd name="connsiteX48" fmla="*/ 551145 w 2055116"/>
                <a:gd name="connsiteY48" fmla="*/ 4271375 h 5248405"/>
                <a:gd name="connsiteX49" fmla="*/ 513567 w 2055116"/>
                <a:gd name="connsiteY49" fmla="*/ 4346531 h 5248405"/>
                <a:gd name="connsiteX50" fmla="*/ 501041 w 2055116"/>
                <a:gd name="connsiteY50" fmla="*/ 4384110 h 5248405"/>
                <a:gd name="connsiteX51" fmla="*/ 425885 w 2055116"/>
                <a:gd name="connsiteY51" fmla="*/ 4471792 h 5248405"/>
                <a:gd name="connsiteX52" fmla="*/ 363255 w 2055116"/>
                <a:gd name="connsiteY52" fmla="*/ 4546948 h 5248405"/>
                <a:gd name="connsiteX53" fmla="*/ 313151 w 2055116"/>
                <a:gd name="connsiteY53" fmla="*/ 4622104 h 5248405"/>
                <a:gd name="connsiteX54" fmla="*/ 237995 w 2055116"/>
                <a:gd name="connsiteY54" fmla="*/ 4734838 h 5248405"/>
                <a:gd name="connsiteX55" fmla="*/ 187891 w 2055116"/>
                <a:gd name="connsiteY55" fmla="*/ 4809994 h 5248405"/>
                <a:gd name="connsiteX56" fmla="*/ 162838 w 2055116"/>
                <a:gd name="connsiteY56" fmla="*/ 4847573 h 5248405"/>
                <a:gd name="connsiteX57" fmla="*/ 150312 w 2055116"/>
                <a:gd name="connsiteY57" fmla="*/ 4885151 h 5248405"/>
                <a:gd name="connsiteX58" fmla="*/ 137786 w 2055116"/>
                <a:gd name="connsiteY58" fmla="*/ 4960307 h 5248405"/>
                <a:gd name="connsiteX59" fmla="*/ 75156 w 2055116"/>
                <a:gd name="connsiteY59" fmla="*/ 5047989 h 5248405"/>
                <a:gd name="connsiteX60" fmla="*/ 12526 w 2055116"/>
                <a:gd name="connsiteY60" fmla="*/ 5110619 h 5248405"/>
                <a:gd name="connsiteX61" fmla="*/ 0 w 2055116"/>
                <a:gd name="connsiteY61" fmla="*/ 5148197 h 5248405"/>
                <a:gd name="connsiteX62" fmla="*/ 12526 w 2055116"/>
                <a:gd name="connsiteY62" fmla="*/ 5198301 h 5248405"/>
                <a:gd name="connsiteX63" fmla="*/ 12526 w 2055116"/>
                <a:gd name="connsiteY63" fmla="*/ 5248405 h 5248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2055116" h="5248405">
                  <a:moveTo>
                    <a:pt x="1252603" y="0"/>
                  </a:moveTo>
                  <a:cubicBezTo>
                    <a:pt x="1336612" y="28003"/>
                    <a:pt x="1300544" y="12605"/>
                    <a:pt x="1427967" y="100208"/>
                  </a:cubicBezTo>
                  <a:cubicBezTo>
                    <a:pt x="1449998" y="115354"/>
                    <a:pt x="1468975" y="134587"/>
                    <a:pt x="1490597" y="150312"/>
                  </a:cubicBezTo>
                  <a:cubicBezTo>
                    <a:pt x="1514947" y="168021"/>
                    <a:pt x="1543001" y="180697"/>
                    <a:pt x="1565754" y="200416"/>
                  </a:cubicBezTo>
                  <a:cubicBezTo>
                    <a:pt x="1838968" y="437201"/>
                    <a:pt x="1578730" y="238333"/>
                    <a:pt x="1728592" y="350729"/>
                  </a:cubicBezTo>
                  <a:cubicBezTo>
                    <a:pt x="1741118" y="371606"/>
                    <a:pt x="1756282" y="391111"/>
                    <a:pt x="1766170" y="413359"/>
                  </a:cubicBezTo>
                  <a:cubicBezTo>
                    <a:pt x="1820094" y="534688"/>
                    <a:pt x="1736138" y="399626"/>
                    <a:pt x="1803748" y="501041"/>
                  </a:cubicBezTo>
                  <a:cubicBezTo>
                    <a:pt x="1807923" y="517742"/>
                    <a:pt x="1811545" y="534592"/>
                    <a:pt x="1816274" y="551145"/>
                  </a:cubicBezTo>
                  <a:cubicBezTo>
                    <a:pt x="1826092" y="585509"/>
                    <a:pt x="1840616" y="618263"/>
                    <a:pt x="1853852" y="651353"/>
                  </a:cubicBezTo>
                  <a:cubicBezTo>
                    <a:pt x="1828063" y="1038182"/>
                    <a:pt x="1817407" y="1007677"/>
                    <a:pt x="1841326" y="1390389"/>
                  </a:cubicBezTo>
                  <a:cubicBezTo>
                    <a:pt x="1842150" y="1403567"/>
                    <a:pt x="1847947" y="1416157"/>
                    <a:pt x="1853852" y="1427967"/>
                  </a:cubicBezTo>
                  <a:cubicBezTo>
                    <a:pt x="1860585" y="1441432"/>
                    <a:pt x="1870925" y="1452779"/>
                    <a:pt x="1878904" y="1465545"/>
                  </a:cubicBezTo>
                  <a:cubicBezTo>
                    <a:pt x="1961657" y="1597950"/>
                    <a:pt x="1866770" y="1457717"/>
                    <a:pt x="1966586" y="1590805"/>
                  </a:cubicBezTo>
                  <a:cubicBezTo>
                    <a:pt x="1975619" y="1602849"/>
                    <a:pt x="1982000" y="1616818"/>
                    <a:pt x="1991638" y="1628383"/>
                  </a:cubicBezTo>
                  <a:cubicBezTo>
                    <a:pt x="2055116" y="1704556"/>
                    <a:pt x="2007913" y="1623354"/>
                    <a:pt x="2054269" y="1716066"/>
                  </a:cubicBezTo>
                  <a:cubicBezTo>
                    <a:pt x="2045918" y="1803748"/>
                    <a:pt x="2047181" y="1892885"/>
                    <a:pt x="2029217" y="1979112"/>
                  </a:cubicBezTo>
                  <a:cubicBezTo>
                    <a:pt x="2025604" y="1996454"/>
                    <a:pt x="2001027" y="2001668"/>
                    <a:pt x="1991638" y="2016690"/>
                  </a:cubicBezTo>
                  <a:cubicBezTo>
                    <a:pt x="1979721" y="2035757"/>
                    <a:pt x="1978503" y="2060253"/>
                    <a:pt x="1966586" y="2079320"/>
                  </a:cubicBezTo>
                  <a:cubicBezTo>
                    <a:pt x="1957197" y="2094342"/>
                    <a:pt x="1938292" y="2101812"/>
                    <a:pt x="1929008" y="2116899"/>
                  </a:cubicBezTo>
                  <a:cubicBezTo>
                    <a:pt x="1904542" y="2156656"/>
                    <a:pt x="1887255" y="2200406"/>
                    <a:pt x="1866378" y="2242159"/>
                  </a:cubicBezTo>
                  <a:cubicBezTo>
                    <a:pt x="1858027" y="2258860"/>
                    <a:pt x="1847231" y="2274549"/>
                    <a:pt x="1841326" y="2292263"/>
                  </a:cubicBezTo>
                  <a:cubicBezTo>
                    <a:pt x="1837151" y="2304789"/>
                    <a:pt x="1836124" y="2318855"/>
                    <a:pt x="1828800" y="2329841"/>
                  </a:cubicBezTo>
                  <a:cubicBezTo>
                    <a:pt x="1818974" y="2344580"/>
                    <a:pt x="1803748" y="2354893"/>
                    <a:pt x="1791222" y="2367419"/>
                  </a:cubicBezTo>
                  <a:cubicBezTo>
                    <a:pt x="1726590" y="2561315"/>
                    <a:pt x="1800668" y="2361053"/>
                    <a:pt x="1741118" y="2480153"/>
                  </a:cubicBezTo>
                  <a:cubicBezTo>
                    <a:pt x="1735213" y="2491963"/>
                    <a:pt x="1735916" y="2506745"/>
                    <a:pt x="1728592" y="2517731"/>
                  </a:cubicBezTo>
                  <a:cubicBezTo>
                    <a:pt x="1718766" y="2532471"/>
                    <a:pt x="1700525" y="2540365"/>
                    <a:pt x="1691014" y="2555310"/>
                  </a:cubicBezTo>
                  <a:cubicBezTo>
                    <a:pt x="1670964" y="2586817"/>
                    <a:pt x="1652720" y="2620089"/>
                    <a:pt x="1640910" y="2655518"/>
                  </a:cubicBezTo>
                  <a:cubicBezTo>
                    <a:pt x="1636735" y="2668044"/>
                    <a:pt x="1632011" y="2680400"/>
                    <a:pt x="1628384" y="2693096"/>
                  </a:cubicBezTo>
                  <a:cubicBezTo>
                    <a:pt x="1623655" y="2709649"/>
                    <a:pt x="1622639" y="2727377"/>
                    <a:pt x="1615858" y="2743200"/>
                  </a:cubicBezTo>
                  <a:cubicBezTo>
                    <a:pt x="1609928" y="2757037"/>
                    <a:pt x="1599157" y="2768252"/>
                    <a:pt x="1590806" y="2780778"/>
                  </a:cubicBezTo>
                  <a:cubicBezTo>
                    <a:pt x="1600403" y="2943925"/>
                    <a:pt x="1615858" y="3180345"/>
                    <a:pt x="1615858" y="3331923"/>
                  </a:cubicBezTo>
                  <a:cubicBezTo>
                    <a:pt x="1615858" y="3378041"/>
                    <a:pt x="1618843" y="3426278"/>
                    <a:pt x="1603332" y="3469710"/>
                  </a:cubicBezTo>
                  <a:cubicBezTo>
                    <a:pt x="1596310" y="3489370"/>
                    <a:pt x="1570598" y="3495708"/>
                    <a:pt x="1553228" y="3507288"/>
                  </a:cubicBezTo>
                  <a:cubicBezTo>
                    <a:pt x="1503949" y="3540140"/>
                    <a:pt x="1456601" y="3571109"/>
                    <a:pt x="1402915" y="3594970"/>
                  </a:cubicBezTo>
                  <a:cubicBezTo>
                    <a:pt x="1285298" y="3647244"/>
                    <a:pt x="1391961" y="3598621"/>
                    <a:pt x="1290181" y="3632548"/>
                  </a:cubicBezTo>
                  <a:cubicBezTo>
                    <a:pt x="1268850" y="3639658"/>
                    <a:pt x="1248428" y="3649249"/>
                    <a:pt x="1227551" y="3657600"/>
                  </a:cubicBezTo>
                  <a:cubicBezTo>
                    <a:pt x="1215025" y="3670126"/>
                    <a:pt x="1204712" y="3685352"/>
                    <a:pt x="1189973" y="3695178"/>
                  </a:cubicBezTo>
                  <a:cubicBezTo>
                    <a:pt x="1173466" y="3706183"/>
                    <a:pt x="1098799" y="3718423"/>
                    <a:pt x="1089765" y="3720230"/>
                  </a:cubicBezTo>
                  <a:cubicBezTo>
                    <a:pt x="1037235" y="3759626"/>
                    <a:pt x="1031523" y="3768578"/>
                    <a:pt x="964504" y="3795386"/>
                  </a:cubicBezTo>
                  <a:cubicBezTo>
                    <a:pt x="948520" y="3801780"/>
                    <a:pt x="931101" y="3803737"/>
                    <a:pt x="914400" y="3807912"/>
                  </a:cubicBezTo>
                  <a:cubicBezTo>
                    <a:pt x="901874" y="3816263"/>
                    <a:pt x="890287" y="3826231"/>
                    <a:pt x="876822" y="3832964"/>
                  </a:cubicBezTo>
                  <a:cubicBezTo>
                    <a:pt x="865012" y="3838869"/>
                    <a:pt x="850230" y="3838166"/>
                    <a:pt x="839244" y="3845490"/>
                  </a:cubicBezTo>
                  <a:cubicBezTo>
                    <a:pt x="824505" y="3855316"/>
                    <a:pt x="815275" y="3871727"/>
                    <a:pt x="801666" y="3883068"/>
                  </a:cubicBezTo>
                  <a:cubicBezTo>
                    <a:pt x="790101" y="3892706"/>
                    <a:pt x="776614" y="3899769"/>
                    <a:pt x="764088" y="3908120"/>
                  </a:cubicBezTo>
                  <a:cubicBezTo>
                    <a:pt x="693269" y="4014350"/>
                    <a:pt x="727449" y="3956347"/>
                    <a:pt x="663880" y="4083485"/>
                  </a:cubicBezTo>
                  <a:cubicBezTo>
                    <a:pt x="655529" y="4100186"/>
                    <a:pt x="652032" y="4120386"/>
                    <a:pt x="638828" y="4133589"/>
                  </a:cubicBezTo>
                  <a:cubicBezTo>
                    <a:pt x="615525" y="4156891"/>
                    <a:pt x="604525" y="4164615"/>
                    <a:pt x="588723" y="4196219"/>
                  </a:cubicBezTo>
                  <a:cubicBezTo>
                    <a:pt x="582818" y="4208029"/>
                    <a:pt x="582102" y="4221987"/>
                    <a:pt x="576197" y="4233797"/>
                  </a:cubicBezTo>
                  <a:cubicBezTo>
                    <a:pt x="569464" y="4247262"/>
                    <a:pt x="557878" y="4257910"/>
                    <a:pt x="551145" y="4271375"/>
                  </a:cubicBezTo>
                  <a:cubicBezTo>
                    <a:pt x="499285" y="4375095"/>
                    <a:pt x="585363" y="4238838"/>
                    <a:pt x="513567" y="4346531"/>
                  </a:cubicBezTo>
                  <a:cubicBezTo>
                    <a:pt x="509392" y="4359057"/>
                    <a:pt x="506946" y="4372300"/>
                    <a:pt x="501041" y="4384110"/>
                  </a:cubicBezTo>
                  <a:cubicBezTo>
                    <a:pt x="478036" y="4430120"/>
                    <a:pt x="462867" y="4428647"/>
                    <a:pt x="425885" y="4471792"/>
                  </a:cubicBezTo>
                  <a:cubicBezTo>
                    <a:pt x="321250" y="4593866"/>
                    <a:pt x="493560" y="4416643"/>
                    <a:pt x="363255" y="4546948"/>
                  </a:cubicBezTo>
                  <a:cubicBezTo>
                    <a:pt x="339299" y="4618815"/>
                    <a:pt x="367884" y="4551733"/>
                    <a:pt x="313151" y="4622104"/>
                  </a:cubicBezTo>
                  <a:lnTo>
                    <a:pt x="237995" y="4734838"/>
                  </a:lnTo>
                  <a:lnTo>
                    <a:pt x="187891" y="4809994"/>
                  </a:lnTo>
                  <a:lnTo>
                    <a:pt x="162838" y="4847573"/>
                  </a:lnTo>
                  <a:cubicBezTo>
                    <a:pt x="158663" y="4860099"/>
                    <a:pt x="153176" y="4872262"/>
                    <a:pt x="150312" y="4885151"/>
                  </a:cubicBezTo>
                  <a:cubicBezTo>
                    <a:pt x="144802" y="4909944"/>
                    <a:pt x="145084" y="4935981"/>
                    <a:pt x="137786" y="4960307"/>
                  </a:cubicBezTo>
                  <a:cubicBezTo>
                    <a:pt x="120402" y="5018252"/>
                    <a:pt x="111147" y="5004800"/>
                    <a:pt x="75156" y="5047989"/>
                  </a:cubicBezTo>
                  <a:cubicBezTo>
                    <a:pt x="22964" y="5110619"/>
                    <a:pt x="81419" y="5064690"/>
                    <a:pt x="12526" y="5110619"/>
                  </a:cubicBezTo>
                  <a:cubicBezTo>
                    <a:pt x="8351" y="5123145"/>
                    <a:pt x="0" y="5134993"/>
                    <a:pt x="0" y="5148197"/>
                  </a:cubicBezTo>
                  <a:cubicBezTo>
                    <a:pt x="0" y="5165412"/>
                    <a:pt x="10391" y="5181219"/>
                    <a:pt x="12526" y="5198301"/>
                  </a:cubicBezTo>
                  <a:cubicBezTo>
                    <a:pt x="14598" y="5214873"/>
                    <a:pt x="12526" y="5231704"/>
                    <a:pt x="12526" y="5248405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bg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4 Grupo"/>
          <p:cNvGrpSpPr>
            <a:grpSpLocks/>
          </p:cNvGrpSpPr>
          <p:nvPr/>
        </p:nvGrpSpPr>
        <p:grpSpPr bwMode="auto">
          <a:xfrm>
            <a:off x="2428875" y="214313"/>
            <a:ext cx="3209925" cy="3203575"/>
            <a:chOff x="1500166" y="285728"/>
            <a:chExt cx="3209941" cy="3203188"/>
          </a:xfrm>
        </p:grpSpPr>
        <p:pic>
          <p:nvPicPr>
            <p:cNvPr id="3" name="3 Imagen" descr="j0216054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00166" y="285728"/>
              <a:ext cx="3209941" cy="320318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4" name="3 Rectángulo"/>
            <p:cNvSpPr/>
            <p:nvPr/>
          </p:nvSpPr>
          <p:spPr>
            <a:xfrm>
              <a:off x="1857356" y="2143116"/>
              <a:ext cx="2500331" cy="1015663"/>
            </a:xfrm>
            <a:prstGeom prst="rect">
              <a:avLst/>
            </a:prstGeom>
            <a:noFill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6000" b="1" spc="50" dirty="0">
                  <a:ln w="11430"/>
                  <a:solidFill>
                    <a:srgbClr val="C000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TALLER</a:t>
              </a:r>
            </a:p>
          </p:txBody>
        </p:sp>
      </p:grpSp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785813" y="3214688"/>
            <a:ext cx="771525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000" b="1">
                <a:latin typeface="Magneto" pitchFamily="82" charset="0"/>
              </a:rPr>
              <a:t>1.- </a:t>
            </a:r>
            <a:r>
              <a:rPr lang="es-MX" sz="2000" b="1">
                <a:latin typeface="AR CENA" pitchFamily="2" charset="0"/>
              </a:rPr>
              <a:t>¿qué significa que la escuela Católica sea lugar de humanización y desarrollo </a:t>
            </a:r>
          </a:p>
          <a:p>
            <a:r>
              <a:rPr lang="es-MX" sz="2000" b="1">
                <a:latin typeface="AR CENA" pitchFamily="2" charset="0"/>
              </a:rPr>
              <a:t>    integral?</a:t>
            </a:r>
          </a:p>
          <a:p>
            <a:endParaRPr lang="es-MX" sz="2000" b="1">
              <a:latin typeface="AR CENA" pitchFamily="2" charset="0"/>
            </a:endParaRPr>
          </a:p>
          <a:p>
            <a:r>
              <a:rPr lang="es-MX" sz="2000" b="1">
                <a:latin typeface="Magneto" pitchFamily="82" charset="0"/>
              </a:rPr>
              <a:t>2.- </a:t>
            </a:r>
            <a:r>
              <a:rPr lang="es-MX" sz="2000" b="1">
                <a:latin typeface="AR CENA" pitchFamily="2" charset="0"/>
              </a:rPr>
              <a:t>Si tuviera que definir y presentar a los apoderados el concepto de persona que</a:t>
            </a:r>
          </a:p>
          <a:p>
            <a:r>
              <a:rPr lang="es-MX" sz="2000" b="1">
                <a:latin typeface="AR CENA" pitchFamily="2" charset="0"/>
              </a:rPr>
              <a:t>    poseo. . . ¿cómo lo haría?</a:t>
            </a:r>
          </a:p>
          <a:p>
            <a:r>
              <a:rPr lang="es-MX" sz="2000" b="1">
                <a:latin typeface="AR CENA" pitchFamily="2" charset="0"/>
              </a:rPr>
              <a:t>    Intenta una definición lo más completa posible</a:t>
            </a:r>
          </a:p>
          <a:p>
            <a:endParaRPr lang="es-MX" sz="2000" b="1">
              <a:latin typeface="AR CENA" pitchFamily="2" charset="0"/>
            </a:endParaRPr>
          </a:p>
          <a:p>
            <a:r>
              <a:rPr lang="es-MX" sz="2000" b="1">
                <a:latin typeface="Magneto" pitchFamily="82" charset="0"/>
              </a:rPr>
              <a:t>3.- </a:t>
            </a:r>
            <a:r>
              <a:rPr lang="es-MX" sz="2000" b="1">
                <a:latin typeface="AR CENA" pitchFamily="2" charset="0"/>
              </a:rPr>
              <a:t>¿por qué la “educación integral” de los estudiantes es vocación y además deber</a:t>
            </a:r>
          </a:p>
          <a:p>
            <a:r>
              <a:rPr lang="es-MX" sz="2000" b="1">
                <a:latin typeface="AR CENA" pitchFamily="2" charset="0"/>
              </a:rPr>
              <a:t>    moral? </a:t>
            </a:r>
            <a:endParaRPr lang="es-CL" sz="2000" b="1">
              <a:latin typeface="AR CENA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4 Grupo"/>
          <p:cNvGrpSpPr>
            <a:grpSpLocks/>
          </p:cNvGrpSpPr>
          <p:nvPr/>
        </p:nvGrpSpPr>
        <p:grpSpPr bwMode="auto">
          <a:xfrm>
            <a:off x="7938" y="804863"/>
            <a:ext cx="9072562" cy="5546725"/>
            <a:chOff x="8128" y="804672"/>
            <a:chExt cx="9072908" cy="5547360"/>
          </a:xfrm>
        </p:grpSpPr>
        <p:sp>
          <p:nvSpPr>
            <p:cNvPr id="4" name="3 Forma libre"/>
            <p:cNvSpPr/>
            <p:nvPr/>
          </p:nvSpPr>
          <p:spPr>
            <a:xfrm>
              <a:off x="8128" y="804672"/>
              <a:ext cx="9072908" cy="5547360"/>
            </a:xfrm>
            <a:custGeom>
              <a:avLst/>
              <a:gdLst>
                <a:gd name="connsiteX0" fmla="*/ 162560 w 9072908"/>
                <a:gd name="connsiteY0" fmla="*/ 24384 h 5547360"/>
                <a:gd name="connsiteX1" fmla="*/ 1113536 w 9072908"/>
                <a:gd name="connsiteY1" fmla="*/ 36576 h 5547360"/>
                <a:gd name="connsiteX2" fmla="*/ 1186688 w 9072908"/>
                <a:gd name="connsiteY2" fmla="*/ 60960 h 5547360"/>
                <a:gd name="connsiteX3" fmla="*/ 1284224 w 9072908"/>
                <a:gd name="connsiteY3" fmla="*/ 73152 h 5547360"/>
                <a:gd name="connsiteX4" fmla="*/ 1345184 w 9072908"/>
                <a:gd name="connsiteY4" fmla="*/ 85344 h 5547360"/>
                <a:gd name="connsiteX5" fmla="*/ 1930400 w 9072908"/>
                <a:gd name="connsiteY5" fmla="*/ 97536 h 5547360"/>
                <a:gd name="connsiteX6" fmla="*/ 2003552 w 9072908"/>
                <a:gd name="connsiteY6" fmla="*/ 109728 h 5547360"/>
                <a:gd name="connsiteX7" fmla="*/ 2052320 w 9072908"/>
                <a:gd name="connsiteY7" fmla="*/ 121920 h 5547360"/>
                <a:gd name="connsiteX8" fmla="*/ 2259584 w 9072908"/>
                <a:gd name="connsiteY8" fmla="*/ 146304 h 5547360"/>
                <a:gd name="connsiteX9" fmla="*/ 2320544 w 9072908"/>
                <a:gd name="connsiteY9" fmla="*/ 158496 h 5547360"/>
                <a:gd name="connsiteX10" fmla="*/ 2515616 w 9072908"/>
                <a:gd name="connsiteY10" fmla="*/ 170688 h 5547360"/>
                <a:gd name="connsiteX11" fmla="*/ 2832608 w 9072908"/>
                <a:gd name="connsiteY11" fmla="*/ 195072 h 5547360"/>
                <a:gd name="connsiteX12" fmla="*/ 3478784 w 9072908"/>
                <a:gd name="connsiteY12" fmla="*/ 182880 h 5547360"/>
                <a:gd name="connsiteX13" fmla="*/ 3551936 w 9072908"/>
                <a:gd name="connsiteY13" fmla="*/ 170688 h 5547360"/>
                <a:gd name="connsiteX14" fmla="*/ 3612896 w 9072908"/>
                <a:gd name="connsiteY14" fmla="*/ 158496 h 5547360"/>
                <a:gd name="connsiteX15" fmla="*/ 3710432 w 9072908"/>
                <a:gd name="connsiteY15" fmla="*/ 134112 h 5547360"/>
                <a:gd name="connsiteX16" fmla="*/ 3807968 w 9072908"/>
                <a:gd name="connsiteY16" fmla="*/ 121920 h 5547360"/>
                <a:gd name="connsiteX17" fmla="*/ 4210304 w 9072908"/>
                <a:gd name="connsiteY17" fmla="*/ 134112 h 5547360"/>
                <a:gd name="connsiteX18" fmla="*/ 4307840 w 9072908"/>
                <a:gd name="connsiteY18" fmla="*/ 158496 h 5547360"/>
                <a:gd name="connsiteX19" fmla="*/ 4405376 w 9072908"/>
                <a:gd name="connsiteY19" fmla="*/ 219456 h 5547360"/>
                <a:gd name="connsiteX20" fmla="*/ 4661408 w 9072908"/>
                <a:gd name="connsiteY20" fmla="*/ 243840 h 5547360"/>
                <a:gd name="connsiteX21" fmla="*/ 4905248 w 9072908"/>
                <a:gd name="connsiteY21" fmla="*/ 231648 h 5547360"/>
                <a:gd name="connsiteX22" fmla="*/ 5063744 w 9072908"/>
                <a:gd name="connsiteY22" fmla="*/ 170688 h 5547360"/>
                <a:gd name="connsiteX23" fmla="*/ 5234432 w 9072908"/>
                <a:gd name="connsiteY23" fmla="*/ 109728 h 5547360"/>
                <a:gd name="connsiteX24" fmla="*/ 5331968 w 9072908"/>
                <a:gd name="connsiteY24" fmla="*/ 85344 h 5547360"/>
                <a:gd name="connsiteX25" fmla="*/ 5441696 w 9072908"/>
                <a:gd name="connsiteY25" fmla="*/ 48768 h 5547360"/>
                <a:gd name="connsiteX26" fmla="*/ 5965952 w 9072908"/>
                <a:gd name="connsiteY26" fmla="*/ 60960 h 5547360"/>
                <a:gd name="connsiteX27" fmla="*/ 6124448 w 9072908"/>
                <a:gd name="connsiteY27" fmla="*/ 85344 h 5547360"/>
                <a:gd name="connsiteX28" fmla="*/ 6770624 w 9072908"/>
                <a:gd name="connsiteY28" fmla="*/ 109728 h 5547360"/>
                <a:gd name="connsiteX29" fmla="*/ 6831584 w 9072908"/>
                <a:gd name="connsiteY29" fmla="*/ 134112 h 5547360"/>
                <a:gd name="connsiteX30" fmla="*/ 7563104 w 9072908"/>
                <a:gd name="connsiteY30" fmla="*/ 182880 h 5547360"/>
                <a:gd name="connsiteX31" fmla="*/ 7770368 w 9072908"/>
                <a:gd name="connsiteY31" fmla="*/ 195072 h 5547360"/>
                <a:gd name="connsiteX32" fmla="*/ 7855712 w 9072908"/>
                <a:gd name="connsiteY32" fmla="*/ 219456 h 5547360"/>
                <a:gd name="connsiteX33" fmla="*/ 7916672 w 9072908"/>
                <a:gd name="connsiteY33" fmla="*/ 231648 h 5547360"/>
                <a:gd name="connsiteX34" fmla="*/ 8099552 w 9072908"/>
                <a:gd name="connsiteY34" fmla="*/ 268224 h 5547360"/>
                <a:gd name="connsiteX35" fmla="*/ 8136128 w 9072908"/>
                <a:gd name="connsiteY35" fmla="*/ 280416 h 5547360"/>
                <a:gd name="connsiteX36" fmla="*/ 8245856 w 9072908"/>
                <a:gd name="connsiteY36" fmla="*/ 304800 h 5547360"/>
                <a:gd name="connsiteX37" fmla="*/ 8319008 w 9072908"/>
                <a:gd name="connsiteY37" fmla="*/ 353568 h 5547360"/>
                <a:gd name="connsiteX38" fmla="*/ 8355584 w 9072908"/>
                <a:gd name="connsiteY38" fmla="*/ 365760 h 5547360"/>
                <a:gd name="connsiteX39" fmla="*/ 8392160 w 9072908"/>
                <a:gd name="connsiteY39" fmla="*/ 390144 h 5547360"/>
                <a:gd name="connsiteX40" fmla="*/ 8501888 w 9072908"/>
                <a:gd name="connsiteY40" fmla="*/ 426720 h 5547360"/>
                <a:gd name="connsiteX41" fmla="*/ 8538464 w 9072908"/>
                <a:gd name="connsiteY41" fmla="*/ 438912 h 5547360"/>
                <a:gd name="connsiteX42" fmla="*/ 8587232 w 9072908"/>
                <a:gd name="connsiteY42" fmla="*/ 487680 h 5547360"/>
                <a:gd name="connsiteX43" fmla="*/ 8611616 w 9072908"/>
                <a:gd name="connsiteY43" fmla="*/ 524256 h 5547360"/>
                <a:gd name="connsiteX44" fmla="*/ 8660384 w 9072908"/>
                <a:gd name="connsiteY44" fmla="*/ 560832 h 5547360"/>
                <a:gd name="connsiteX45" fmla="*/ 8733536 w 9072908"/>
                <a:gd name="connsiteY45" fmla="*/ 621792 h 5547360"/>
                <a:gd name="connsiteX46" fmla="*/ 8757920 w 9072908"/>
                <a:gd name="connsiteY46" fmla="*/ 707136 h 5547360"/>
                <a:gd name="connsiteX47" fmla="*/ 8770112 w 9072908"/>
                <a:gd name="connsiteY47" fmla="*/ 768096 h 5547360"/>
                <a:gd name="connsiteX48" fmla="*/ 8818880 w 9072908"/>
                <a:gd name="connsiteY48" fmla="*/ 865632 h 5547360"/>
                <a:gd name="connsiteX49" fmla="*/ 8855456 w 9072908"/>
                <a:gd name="connsiteY49" fmla="*/ 975360 h 5547360"/>
                <a:gd name="connsiteX50" fmla="*/ 8904224 w 9072908"/>
                <a:gd name="connsiteY50" fmla="*/ 1085088 h 5547360"/>
                <a:gd name="connsiteX51" fmla="*/ 8916416 w 9072908"/>
                <a:gd name="connsiteY51" fmla="*/ 2011680 h 5547360"/>
                <a:gd name="connsiteX52" fmla="*/ 8892032 w 9072908"/>
                <a:gd name="connsiteY52" fmla="*/ 2097024 h 5547360"/>
                <a:gd name="connsiteX53" fmla="*/ 8855456 w 9072908"/>
                <a:gd name="connsiteY53" fmla="*/ 2206752 h 5547360"/>
                <a:gd name="connsiteX54" fmla="*/ 8867648 w 9072908"/>
                <a:gd name="connsiteY54" fmla="*/ 2401824 h 5547360"/>
                <a:gd name="connsiteX55" fmla="*/ 8879840 w 9072908"/>
                <a:gd name="connsiteY55" fmla="*/ 2438400 h 5547360"/>
                <a:gd name="connsiteX56" fmla="*/ 8904224 w 9072908"/>
                <a:gd name="connsiteY56" fmla="*/ 2657856 h 5547360"/>
                <a:gd name="connsiteX57" fmla="*/ 8916416 w 9072908"/>
                <a:gd name="connsiteY57" fmla="*/ 2694432 h 5547360"/>
                <a:gd name="connsiteX58" fmla="*/ 8965184 w 9072908"/>
                <a:gd name="connsiteY58" fmla="*/ 2779776 h 5547360"/>
                <a:gd name="connsiteX59" fmla="*/ 8977376 w 9072908"/>
                <a:gd name="connsiteY59" fmla="*/ 2840736 h 5547360"/>
                <a:gd name="connsiteX60" fmla="*/ 9038336 w 9072908"/>
                <a:gd name="connsiteY60" fmla="*/ 2926080 h 5547360"/>
                <a:gd name="connsiteX61" fmla="*/ 9026144 w 9072908"/>
                <a:gd name="connsiteY61" fmla="*/ 3255264 h 5547360"/>
                <a:gd name="connsiteX62" fmla="*/ 9001760 w 9072908"/>
                <a:gd name="connsiteY62" fmla="*/ 3413760 h 5547360"/>
                <a:gd name="connsiteX63" fmla="*/ 8989568 w 9072908"/>
                <a:gd name="connsiteY63" fmla="*/ 3462528 h 5547360"/>
                <a:gd name="connsiteX64" fmla="*/ 8952992 w 9072908"/>
                <a:gd name="connsiteY64" fmla="*/ 3523488 h 5547360"/>
                <a:gd name="connsiteX65" fmla="*/ 8928608 w 9072908"/>
                <a:gd name="connsiteY65" fmla="*/ 3681984 h 5547360"/>
                <a:gd name="connsiteX66" fmla="*/ 8879840 w 9072908"/>
                <a:gd name="connsiteY66" fmla="*/ 3755136 h 5547360"/>
                <a:gd name="connsiteX67" fmla="*/ 8855456 w 9072908"/>
                <a:gd name="connsiteY67" fmla="*/ 3803904 h 5547360"/>
                <a:gd name="connsiteX68" fmla="*/ 8843264 w 9072908"/>
                <a:gd name="connsiteY68" fmla="*/ 3840480 h 5547360"/>
                <a:gd name="connsiteX69" fmla="*/ 8806688 w 9072908"/>
                <a:gd name="connsiteY69" fmla="*/ 3852672 h 5547360"/>
                <a:gd name="connsiteX70" fmla="*/ 8770112 w 9072908"/>
                <a:gd name="connsiteY70" fmla="*/ 3925824 h 5547360"/>
                <a:gd name="connsiteX71" fmla="*/ 8745728 w 9072908"/>
                <a:gd name="connsiteY71" fmla="*/ 3962400 h 5547360"/>
                <a:gd name="connsiteX72" fmla="*/ 8733536 w 9072908"/>
                <a:gd name="connsiteY72" fmla="*/ 4047744 h 5547360"/>
                <a:gd name="connsiteX73" fmla="*/ 8709152 w 9072908"/>
                <a:gd name="connsiteY73" fmla="*/ 4108704 h 5547360"/>
                <a:gd name="connsiteX74" fmla="*/ 8696960 w 9072908"/>
                <a:gd name="connsiteY74" fmla="*/ 4767072 h 5547360"/>
                <a:gd name="connsiteX75" fmla="*/ 8672576 w 9072908"/>
                <a:gd name="connsiteY75" fmla="*/ 4815840 h 5547360"/>
                <a:gd name="connsiteX76" fmla="*/ 8660384 w 9072908"/>
                <a:gd name="connsiteY76" fmla="*/ 4864608 h 5547360"/>
                <a:gd name="connsiteX77" fmla="*/ 8648192 w 9072908"/>
                <a:gd name="connsiteY77" fmla="*/ 4901184 h 5547360"/>
                <a:gd name="connsiteX78" fmla="*/ 8636000 w 9072908"/>
                <a:gd name="connsiteY78" fmla="*/ 4949952 h 5547360"/>
                <a:gd name="connsiteX79" fmla="*/ 8599424 w 9072908"/>
                <a:gd name="connsiteY79" fmla="*/ 4974336 h 5547360"/>
                <a:gd name="connsiteX80" fmla="*/ 8587232 w 9072908"/>
                <a:gd name="connsiteY80" fmla="*/ 5010912 h 5547360"/>
                <a:gd name="connsiteX81" fmla="*/ 8550656 w 9072908"/>
                <a:gd name="connsiteY81" fmla="*/ 5023104 h 5547360"/>
                <a:gd name="connsiteX82" fmla="*/ 8477504 w 9072908"/>
                <a:gd name="connsiteY82" fmla="*/ 5071872 h 5547360"/>
                <a:gd name="connsiteX83" fmla="*/ 8404352 w 9072908"/>
                <a:gd name="connsiteY83" fmla="*/ 5120640 h 5547360"/>
                <a:gd name="connsiteX84" fmla="*/ 8367776 w 9072908"/>
                <a:gd name="connsiteY84" fmla="*/ 5145024 h 5547360"/>
                <a:gd name="connsiteX85" fmla="*/ 8306816 w 9072908"/>
                <a:gd name="connsiteY85" fmla="*/ 5157216 h 5547360"/>
                <a:gd name="connsiteX86" fmla="*/ 8245856 w 9072908"/>
                <a:gd name="connsiteY86" fmla="*/ 5181600 h 5547360"/>
                <a:gd name="connsiteX87" fmla="*/ 8050784 w 9072908"/>
                <a:gd name="connsiteY87" fmla="*/ 5205984 h 5547360"/>
                <a:gd name="connsiteX88" fmla="*/ 7965440 w 9072908"/>
                <a:gd name="connsiteY88" fmla="*/ 5230368 h 5547360"/>
                <a:gd name="connsiteX89" fmla="*/ 7892288 w 9072908"/>
                <a:gd name="connsiteY89" fmla="*/ 5254752 h 5547360"/>
                <a:gd name="connsiteX90" fmla="*/ 7770368 w 9072908"/>
                <a:gd name="connsiteY90" fmla="*/ 5279136 h 5547360"/>
                <a:gd name="connsiteX91" fmla="*/ 7575296 w 9072908"/>
                <a:gd name="connsiteY91" fmla="*/ 5291328 h 5547360"/>
                <a:gd name="connsiteX92" fmla="*/ 7282688 w 9072908"/>
                <a:gd name="connsiteY92" fmla="*/ 5315712 h 5547360"/>
                <a:gd name="connsiteX93" fmla="*/ 5441696 w 9072908"/>
                <a:gd name="connsiteY93" fmla="*/ 5327904 h 5547360"/>
                <a:gd name="connsiteX94" fmla="*/ 5307584 w 9072908"/>
                <a:gd name="connsiteY94" fmla="*/ 5352288 h 5547360"/>
                <a:gd name="connsiteX95" fmla="*/ 5258816 w 9072908"/>
                <a:gd name="connsiteY95" fmla="*/ 5364480 h 5547360"/>
                <a:gd name="connsiteX96" fmla="*/ 5197856 w 9072908"/>
                <a:gd name="connsiteY96" fmla="*/ 5376672 h 5547360"/>
                <a:gd name="connsiteX97" fmla="*/ 5075936 w 9072908"/>
                <a:gd name="connsiteY97" fmla="*/ 5413248 h 5547360"/>
                <a:gd name="connsiteX98" fmla="*/ 4917440 w 9072908"/>
                <a:gd name="connsiteY98" fmla="*/ 5449824 h 5547360"/>
                <a:gd name="connsiteX99" fmla="*/ 4819904 w 9072908"/>
                <a:gd name="connsiteY99" fmla="*/ 5486400 h 5547360"/>
                <a:gd name="connsiteX100" fmla="*/ 4710176 w 9072908"/>
                <a:gd name="connsiteY100" fmla="*/ 5510784 h 5547360"/>
                <a:gd name="connsiteX101" fmla="*/ 4673600 w 9072908"/>
                <a:gd name="connsiteY101" fmla="*/ 5522976 h 5547360"/>
                <a:gd name="connsiteX102" fmla="*/ 4588256 w 9072908"/>
                <a:gd name="connsiteY102" fmla="*/ 5535168 h 5547360"/>
                <a:gd name="connsiteX103" fmla="*/ 4527296 w 9072908"/>
                <a:gd name="connsiteY103" fmla="*/ 5547360 h 5547360"/>
                <a:gd name="connsiteX104" fmla="*/ 3003296 w 9072908"/>
                <a:gd name="connsiteY104" fmla="*/ 5510784 h 5547360"/>
                <a:gd name="connsiteX105" fmla="*/ 2710688 w 9072908"/>
                <a:gd name="connsiteY105" fmla="*/ 5474208 h 5547360"/>
                <a:gd name="connsiteX106" fmla="*/ 2625344 w 9072908"/>
                <a:gd name="connsiteY106" fmla="*/ 5449824 h 5547360"/>
                <a:gd name="connsiteX107" fmla="*/ 2369312 w 9072908"/>
                <a:gd name="connsiteY107" fmla="*/ 5425440 h 5547360"/>
                <a:gd name="connsiteX108" fmla="*/ 2174240 w 9072908"/>
                <a:gd name="connsiteY108" fmla="*/ 5425440 h 5547360"/>
                <a:gd name="connsiteX109" fmla="*/ 1893824 w 9072908"/>
                <a:gd name="connsiteY109" fmla="*/ 5449824 h 5547360"/>
                <a:gd name="connsiteX110" fmla="*/ 1820672 w 9072908"/>
                <a:gd name="connsiteY110" fmla="*/ 5462016 h 5547360"/>
                <a:gd name="connsiteX111" fmla="*/ 1357376 w 9072908"/>
                <a:gd name="connsiteY111" fmla="*/ 5474208 h 5547360"/>
                <a:gd name="connsiteX112" fmla="*/ 540512 w 9072908"/>
                <a:gd name="connsiteY112" fmla="*/ 5462016 h 5547360"/>
                <a:gd name="connsiteX113" fmla="*/ 455168 w 9072908"/>
                <a:gd name="connsiteY113" fmla="*/ 5364480 h 5547360"/>
                <a:gd name="connsiteX114" fmla="*/ 357632 w 9072908"/>
                <a:gd name="connsiteY114" fmla="*/ 5230368 h 5547360"/>
                <a:gd name="connsiteX115" fmla="*/ 308864 w 9072908"/>
                <a:gd name="connsiteY115" fmla="*/ 5205984 h 5547360"/>
                <a:gd name="connsiteX116" fmla="*/ 247904 w 9072908"/>
                <a:gd name="connsiteY116" fmla="*/ 5132832 h 5547360"/>
                <a:gd name="connsiteX117" fmla="*/ 211328 w 9072908"/>
                <a:gd name="connsiteY117" fmla="*/ 5108448 h 5547360"/>
                <a:gd name="connsiteX118" fmla="*/ 211328 w 9072908"/>
                <a:gd name="connsiteY118" fmla="*/ 4828032 h 5547360"/>
                <a:gd name="connsiteX119" fmla="*/ 235712 w 9072908"/>
                <a:gd name="connsiteY119" fmla="*/ 4681728 h 5547360"/>
                <a:gd name="connsiteX120" fmla="*/ 211328 w 9072908"/>
                <a:gd name="connsiteY120" fmla="*/ 3974592 h 5547360"/>
                <a:gd name="connsiteX121" fmla="*/ 199136 w 9072908"/>
                <a:gd name="connsiteY121" fmla="*/ 3938016 h 5547360"/>
                <a:gd name="connsiteX122" fmla="*/ 150368 w 9072908"/>
                <a:gd name="connsiteY122" fmla="*/ 3864864 h 5547360"/>
                <a:gd name="connsiteX123" fmla="*/ 150368 w 9072908"/>
                <a:gd name="connsiteY123" fmla="*/ 3584448 h 5547360"/>
                <a:gd name="connsiteX124" fmla="*/ 186944 w 9072908"/>
                <a:gd name="connsiteY124" fmla="*/ 3474720 h 5547360"/>
                <a:gd name="connsiteX125" fmla="*/ 186944 w 9072908"/>
                <a:gd name="connsiteY125" fmla="*/ 3121152 h 5547360"/>
                <a:gd name="connsiteX126" fmla="*/ 162560 w 9072908"/>
                <a:gd name="connsiteY126" fmla="*/ 3084576 h 5547360"/>
                <a:gd name="connsiteX127" fmla="*/ 150368 w 9072908"/>
                <a:gd name="connsiteY127" fmla="*/ 3048000 h 5547360"/>
                <a:gd name="connsiteX128" fmla="*/ 125984 w 9072908"/>
                <a:gd name="connsiteY128" fmla="*/ 3011424 h 5547360"/>
                <a:gd name="connsiteX129" fmla="*/ 89408 w 9072908"/>
                <a:gd name="connsiteY129" fmla="*/ 2901696 h 5547360"/>
                <a:gd name="connsiteX130" fmla="*/ 65024 w 9072908"/>
                <a:gd name="connsiteY130" fmla="*/ 2840736 h 5547360"/>
                <a:gd name="connsiteX131" fmla="*/ 40640 w 9072908"/>
                <a:gd name="connsiteY131" fmla="*/ 2791968 h 5547360"/>
                <a:gd name="connsiteX132" fmla="*/ 28448 w 9072908"/>
                <a:gd name="connsiteY132" fmla="*/ 2743200 h 5547360"/>
                <a:gd name="connsiteX133" fmla="*/ 40640 w 9072908"/>
                <a:gd name="connsiteY133" fmla="*/ 2670048 h 5547360"/>
                <a:gd name="connsiteX134" fmla="*/ 77216 w 9072908"/>
                <a:gd name="connsiteY134" fmla="*/ 2645664 h 5547360"/>
                <a:gd name="connsiteX135" fmla="*/ 138176 w 9072908"/>
                <a:gd name="connsiteY135" fmla="*/ 2584704 h 5547360"/>
                <a:gd name="connsiteX136" fmla="*/ 150368 w 9072908"/>
                <a:gd name="connsiteY136" fmla="*/ 2548128 h 5547360"/>
                <a:gd name="connsiteX137" fmla="*/ 174752 w 9072908"/>
                <a:gd name="connsiteY137" fmla="*/ 2450592 h 5547360"/>
                <a:gd name="connsiteX138" fmla="*/ 211328 w 9072908"/>
                <a:gd name="connsiteY138" fmla="*/ 975360 h 5547360"/>
                <a:gd name="connsiteX139" fmla="*/ 199136 w 9072908"/>
                <a:gd name="connsiteY139" fmla="*/ 780288 h 5547360"/>
                <a:gd name="connsiteX140" fmla="*/ 174752 w 9072908"/>
                <a:gd name="connsiteY140" fmla="*/ 707136 h 5547360"/>
                <a:gd name="connsiteX141" fmla="*/ 162560 w 9072908"/>
                <a:gd name="connsiteY141" fmla="*/ 268224 h 5547360"/>
                <a:gd name="connsiteX142" fmla="*/ 138176 w 9072908"/>
                <a:gd name="connsiteY142" fmla="*/ 182880 h 5547360"/>
                <a:gd name="connsiteX143" fmla="*/ 162560 w 9072908"/>
                <a:gd name="connsiteY143" fmla="*/ 24384 h 554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</a:cxnLst>
              <a:rect l="l" t="t" r="r" b="b"/>
              <a:pathLst>
                <a:path w="9072908" h="5547360">
                  <a:moveTo>
                    <a:pt x="162560" y="24384"/>
                  </a:moveTo>
                  <a:cubicBezTo>
                    <a:pt x="325120" y="0"/>
                    <a:pt x="796720" y="25261"/>
                    <a:pt x="1113536" y="36576"/>
                  </a:cubicBezTo>
                  <a:cubicBezTo>
                    <a:pt x="1139223" y="37493"/>
                    <a:pt x="1161556" y="55574"/>
                    <a:pt x="1186688" y="60960"/>
                  </a:cubicBezTo>
                  <a:cubicBezTo>
                    <a:pt x="1218726" y="67825"/>
                    <a:pt x="1251840" y="68170"/>
                    <a:pt x="1284224" y="73152"/>
                  </a:cubicBezTo>
                  <a:cubicBezTo>
                    <a:pt x="1304705" y="76303"/>
                    <a:pt x="1324476" y="84563"/>
                    <a:pt x="1345184" y="85344"/>
                  </a:cubicBezTo>
                  <a:cubicBezTo>
                    <a:pt x="1540160" y="92702"/>
                    <a:pt x="1735328" y="93472"/>
                    <a:pt x="1930400" y="97536"/>
                  </a:cubicBezTo>
                  <a:cubicBezTo>
                    <a:pt x="1954784" y="101600"/>
                    <a:pt x="1979312" y="104880"/>
                    <a:pt x="2003552" y="109728"/>
                  </a:cubicBezTo>
                  <a:cubicBezTo>
                    <a:pt x="2019983" y="113014"/>
                    <a:pt x="2035732" y="119550"/>
                    <a:pt x="2052320" y="121920"/>
                  </a:cubicBezTo>
                  <a:cubicBezTo>
                    <a:pt x="2121185" y="131758"/>
                    <a:pt x="2190657" y="136905"/>
                    <a:pt x="2259584" y="146304"/>
                  </a:cubicBezTo>
                  <a:cubicBezTo>
                    <a:pt x="2280116" y="149104"/>
                    <a:pt x="2299915" y="156531"/>
                    <a:pt x="2320544" y="158496"/>
                  </a:cubicBezTo>
                  <a:cubicBezTo>
                    <a:pt x="2385401" y="164673"/>
                    <a:pt x="2450631" y="166046"/>
                    <a:pt x="2515616" y="170688"/>
                  </a:cubicBezTo>
                  <a:lnTo>
                    <a:pt x="2832608" y="195072"/>
                  </a:lnTo>
                  <a:lnTo>
                    <a:pt x="3478784" y="182880"/>
                  </a:lnTo>
                  <a:cubicBezTo>
                    <a:pt x="3503490" y="182043"/>
                    <a:pt x="3527614" y="175110"/>
                    <a:pt x="3551936" y="170688"/>
                  </a:cubicBezTo>
                  <a:cubicBezTo>
                    <a:pt x="3572324" y="166981"/>
                    <a:pt x="3592704" y="163156"/>
                    <a:pt x="3612896" y="158496"/>
                  </a:cubicBezTo>
                  <a:cubicBezTo>
                    <a:pt x="3645550" y="150960"/>
                    <a:pt x="3677493" y="140288"/>
                    <a:pt x="3710432" y="134112"/>
                  </a:cubicBezTo>
                  <a:cubicBezTo>
                    <a:pt x="3742636" y="128074"/>
                    <a:pt x="3775456" y="125984"/>
                    <a:pt x="3807968" y="121920"/>
                  </a:cubicBezTo>
                  <a:cubicBezTo>
                    <a:pt x="3942080" y="125984"/>
                    <a:pt x="4076488" y="124321"/>
                    <a:pt x="4210304" y="134112"/>
                  </a:cubicBezTo>
                  <a:cubicBezTo>
                    <a:pt x="4243727" y="136558"/>
                    <a:pt x="4307840" y="158496"/>
                    <a:pt x="4307840" y="158496"/>
                  </a:cubicBezTo>
                  <a:cubicBezTo>
                    <a:pt x="4340352" y="178816"/>
                    <a:pt x="4367209" y="215821"/>
                    <a:pt x="4405376" y="219456"/>
                  </a:cubicBezTo>
                  <a:lnTo>
                    <a:pt x="4661408" y="243840"/>
                  </a:lnTo>
                  <a:cubicBezTo>
                    <a:pt x="4742688" y="239776"/>
                    <a:pt x="4825179" y="246206"/>
                    <a:pt x="4905248" y="231648"/>
                  </a:cubicBezTo>
                  <a:cubicBezTo>
                    <a:pt x="4960940" y="221522"/>
                    <a:pt x="5008829" y="184417"/>
                    <a:pt x="5063744" y="170688"/>
                  </a:cubicBezTo>
                  <a:cubicBezTo>
                    <a:pt x="5356756" y="97435"/>
                    <a:pt x="4993803" y="195667"/>
                    <a:pt x="5234432" y="109728"/>
                  </a:cubicBezTo>
                  <a:cubicBezTo>
                    <a:pt x="5265992" y="98456"/>
                    <a:pt x="5299937" y="95200"/>
                    <a:pt x="5331968" y="85344"/>
                  </a:cubicBezTo>
                  <a:cubicBezTo>
                    <a:pt x="5530914" y="24130"/>
                    <a:pt x="5277960" y="89702"/>
                    <a:pt x="5441696" y="48768"/>
                  </a:cubicBezTo>
                  <a:lnTo>
                    <a:pt x="5965952" y="60960"/>
                  </a:lnTo>
                  <a:cubicBezTo>
                    <a:pt x="6220358" y="70937"/>
                    <a:pt x="5945151" y="69753"/>
                    <a:pt x="6124448" y="85344"/>
                  </a:cubicBezTo>
                  <a:cubicBezTo>
                    <a:pt x="6291540" y="99874"/>
                    <a:pt x="6648324" y="106234"/>
                    <a:pt x="6770624" y="109728"/>
                  </a:cubicBezTo>
                  <a:cubicBezTo>
                    <a:pt x="6790944" y="117856"/>
                    <a:pt x="6810541" y="128100"/>
                    <a:pt x="6831584" y="134112"/>
                  </a:cubicBezTo>
                  <a:cubicBezTo>
                    <a:pt x="7064162" y="200563"/>
                    <a:pt x="7344723" y="173246"/>
                    <a:pt x="7563104" y="182880"/>
                  </a:cubicBezTo>
                  <a:cubicBezTo>
                    <a:pt x="7632244" y="185930"/>
                    <a:pt x="7701280" y="191008"/>
                    <a:pt x="7770368" y="195072"/>
                  </a:cubicBezTo>
                  <a:cubicBezTo>
                    <a:pt x="7811099" y="208649"/>
                    <a:pt x="7809785" y="209250"/>
                    <a:pt x="7855712" y="219456"/>
                  </a:cubicBezTo>
                  <a:cubicBezTo>
                    <a:pt x="7875941" y="223951"/>
                    <a:pt x="7896680" y="226196"/>
                    <a:pt x="7916672" y="231648"/>
                  </a:cubicBezTo>
                  <a:cubicBezTo>
                    <a:pt x="8065261" y="272172"/>
                    <a:pt x="7906256" y="246747"/>
                    <a:pt x="8099552" y="268224"/>
                  </a:cubicBezTo>
                  <a:cubicBezTo>
                    <a:pt x="8111744" y="272288"/>
                    <a:pt x="8123583" y="277628"/>
                    <a:pt x="8136128" y="280416"/>
                  </a:cubicBezTo>
                  <a:cubicBezTo>
                    <a:pt x="8159284" y="285562"/>
                    <a:pt x="8218410" y="289552"/>
                    <a:pt x="8245856" y="304800"/>
                  </a:cubicBezTo>
                  <a:cubicBezTo>
                    <a:pt x="8271474" y="319032"/>
                    <a:pt x="8293390" y="339336"/>
                    <a:pt x="8319008" y="353568"/>
                  </a:cubicBezTo>
                  <a:cubicBezTo>
                    <a:pt x="8330242" y="359809"/>
                    <a:pt x="8344089" y="360013"/>
                    <a:pt x="8355584" y="365760"/>
                  </a:cubicBezTo>
                  <a:cubicBezTo>
                    <a:pt x="8368690" y="372313"/>
                    <a:pt x="8379054" y="383591"/>
                    <a:pt x="8392160" y="390144"/>
                  </a:cubicBezTo>
                  <a:cubicBezTo>
                    <a:pt x="8448207" y="418168"/>
                    <a:pt x="8447561" y="411198"/>
                    <a:pt x="8501888" y="426720"/>
                  </a:cubicBezTo>
                  <a:cubicBezTo>
                    <a:pt x="8514245" y="430251"/>
                    <a:pt x="8526272" y="434848"/>
                    <a:pt x="8538464" y="438912"/>
                  </a:cubicBezTo>
                  <a:cubicBezTo>
                    <a:pt x="8554720" y="455168"/>
                    <a:pt x="8572271" y="470225"/>
                    <a:pt x="8587232" y="487680"/>
                  </a:cubicBezTo>
                  <a:cubicBezTo>
                    <a:pt x="8596768" y="498805"/>
                    <a:pt x="8601255" y="513895"/>
                    <a:pt x="8611616" y="524256"/>
                  </a:cubicBezTo>
                  <a:cubicBezTo>
                    <a:pt x="8625984" y="538624"/>
                    <a:pt x="8646016" y="546464"/>
                    <a:pt x="8660384" y="560832"/>
                  </a:cubicBezTo>
                  <a:cubicBezTo>
                    <a:pt x="8729315" y="629763"/>
                    <a:pt x="8628913" y="569480"/>
                    <a:pt x="8733536" y="621792"/>
                  </a:cubicBezTo>
                  <a:cubicBezTo>
                    <a:pt x="8747113" y="662523"/>
                    <a:pt x="8747714" y="661209"/>
                    <a:pt x="8757920" y="707136"/>
                  </a:cubicBezTo>
                  <a:cubicBezTo>
                    <a:pt x="8762415" y="727365"/>
                    <a:pt x="8764157" y="748248"/>
                    <a:pt x="8770112" y="768096"/>
                  </a:cubicBezTo>
                  <a:cubicBezTo>
                    <a:pt x="8786381" y="822325"/>
                    <a:pt x="8791433" y="824462"/>
                    <a:pt x="8818880" y="865632"/>
                  </a:cubicBezTo>
                  <a:cubicBezTo>
                    <a:pt x="8841067" y="954379"/>
                    <a:pt x="8818727" y="874356"/>
                    <a:pt x="8855456" y="975360"/>
                  </a:cubicBezTo>
                  <a:cubicBezTo>
                    <a:pt x="8890277" y="1071118"/>
                    <a:pt x="8862274" y="1022163"/>
                    <a:pt x="8904224" y="1085088"/>
                  </a:cubicBezTo>
                  <a:cubicBezTo>
                    <a:pt x="8993360" y="1441631"/>
                    <a:pt x="8947909" y="1224349"/>
                    <a:pt x="8916416" y="2011680"/>
                  </a:cubicBezTo>
                  <a:cubicBezTo>
                    <a:pt x="8915233" y="2041243"/>
                    <a:pt x="8900857" y="2068784"/>
                    <a:pt x="8892032" y="2097024"/>
                  </a:cubicBezTo>
                  <a:cubicBezTo>
                    <a:pt x="8880532" y="2133823"/>
                    <a:pt x="8855456" y="2206752"/>
                    <a:pt x="8855456" y="2206752"/>
                  </a:cubicBezTo>
                  <a:cubicBezTo>
                    <a:pt x="8859520" y="2271776"/>
                    <a:pt x="8860828" y="2337031"/>
                    <a:pt x="8867648" y="2401824"/>
                  </a:cubicBezTo>
                  <a:cubicBezTo>
                    <a:pt x="8868993" y="2414605"/>
                    <a:pt x="8878023" y="2425678"/>
                    <a:pt x="8879840" y="2438400"/>
                  </a:cubicBezTo>
                  <a:cubicBezTo>
                    <a:pt x="8890249" y="2511262"/>
                    <a:pt x="8893815" y="2584994"/>
                    <a:pt x="8904224" y="2657856"/>
                  </a:cubicBezTo>
                  <a:cubicBezTo>
                    <a:pt x="8906041" y="2670578"/>
                    <a:pt x="8911354" y="2682620"/>
                    <a:pt x="8916416" y="2694432"/>
                  </a:cubicBezTo>
                  <a:cubicBezTo>
                    <a:pt x="8934978" y="2737744"/>
                    <a:pt x="8940695" y="2743043"/>
                    <a:pt x="8965184" y="2779776"/>
                  </a:cubicBezTo>
                  <a:cubicBezTo>
                    <a:pt x="8969248" y="2800096"/>
                    <a:pt x="8970100" y="2821333"/>
                    <a:pt x="8977376" y="2840736"/>
                  </a:cubicBezTo>
                  <a:cubicBezTo>
                    <a:pt x="8981833" y="2852621"/>
                    <a:pt x="9036233" y="2923276"/>
                    <a:pt x="9038336" y="2926080"/>
                  </a:cubicBezTo>
                  <a:cubicBezTo>
                    <a:pt x="9072908" y="3064369"/>
                    <a:pt x="9054082" y="2966566"/>
                    <a:pt x="9026144" y="3255264"/>
                  </a:cubicBezTo>
                  <a:cubicBezTo>
                    <a:pt x="9019810" y="3320717"/>
                    <a:pt x="9015047" y="3353967"/>
                    <a:pt x="9001760" y="3413760"/>
                  </a:cubicBezTo>
                  <a:cubicBezTo>
                    <a:pt x="8998125" y="3430117"/>
                    <a:pt x="8996373" y="3447216"/>
                    <a:pt x="8989568" y="3462528"/>
                  </a:cubicBezTo>
                  <a:cubicBezTo>
                    <a:pt x="8979944" y="3484183"/>
                    <a:pt x="8965184" y="3503168"/>
                    <a:pt x="8952992" y="3523488"/>
                  </a:cubicBezTo>
                  <a:cubicBezTo>
                    <a:pt x="8952441" y="3527898"/>
                    <a:pt x="8938238" y="3660798"/>
                    <a:pt x="8928608" y="3681984"/>
                  </a:cubicBezTo>
                  <a:cubicBezTo>
                    <a:pt x="8916481" y="3708663"/>
                    <a:pt x="8892946" y="3728924"/>
                    <a:pt x="8879840" y="3755136"/>
                  </a:cubicBezTo>
                  <a:cubicBezTo>
                    <a:pt x="8871712" y="3771392"/>
                    <a:pt x="8862615" y="3787199"/>
                    <a:pt x="8855456" y="3803904"/>
                  </a:cubicBezTo>
                  <a:cubicBezTo>
                    <a:pt x="8850394" y="3815716"/>
                    <a:pt x="8852351" y="3831393"/>
                    <a:pt x="8843264" y="3840480"/>
                  </a:cubicBezTo>
                  <a:cubicBezTo>
                    <a:pt x="8834177" y="3849567"/>
                    <a:pt x="8818880" y="3848608"/>
                    <a:pt x="8806688" y="3852672"/>
                  </a:cubicBezTo>
                  <a:cubicBezTo>
                    <a:pt x="8736807" y="3957494"/>
                    <a:pt x="8820589" y="3824870"/>
                    <a:pt x="8770112" y="3925824"/>
                  </a:cubicBezTo>
                  <a:cubicBezTo>
                    <a:pt x="8763559" y="3938930"/>
                    <a:pt x="8753856" y="3950208"/>
                    <a:pt x="8745728" y="3962400"/>
                  </a:cubicBezTo>
                  <a:cubicBezTo>
                    <a:pt x="8741664" y="3990848"/>
                    <a:pt x="8740506" y="4019865"/>
                    <a:pt x="8733536" y="4047744"/>
                  </a:cubicBezTo>
                  <a:cubicBezTo>
                    <a:pt x="8728228" y="4068976"/>
                    <a:pt x="8710263" y="4086847"/>
                    <a:pt x="8709152" y="4108704"/>
                  </a:cubicBezTo>
                  <a:cubicBezTo>
                    <a:pt x="8698006" y="4327914"/>
                    <a:pt x="8708298" y="4547871"/>
                    <a:pt x="8696960" y="4767072"/>
                  </a:cubicBezTo>
                  <a:cubicBezTo>
                    <a:pt x="8696021" y="4785222"/>
                    <a:pt x="8678958" y="4798822"/>
                    <a:pt x="8672576" y="4815840"/>
                  </a:cubicBezTo>
                  <a:cubicBezTo>
                    <a:pt x="8666692" y="4831529"/>
                    <a:pt x="8664987" y="4848496"/>
                    <a:pt x="8660384" y="4864608"/>
                  </a:cubicBezTo>
                  <a:cubicBezTo>
                    <a:pt x="8656853" y="4876965"/>
                    <a:pt x="8651723" y="4888827"/>
                    <a:pt x="8648192" y="4901184"/>
                  </a:cubicBezTo>
                  <a:cubicBezTo>
                    <a:pt x="8643589" y="4917296"/>
                    <a:pt x="8645295" y="4936010"/>
                    <a:pt x="8636000" y="4949952"/>
                  </a:cubicBezTo>
                  <a:cubicBezTo>
                    <a:pt x="8627872" y="4962144"/>
                    <a:pt x="8611616" y="4966208"/>
                    <a:pt x="8599424" y="4974336"/>
                  </a:cubicBezTo>
                  <a:cubicBezTo>
                    <a:pt x="8595360" y="4986528"/>
                    <a:pt x="8596319" y="5001825"/>
                    <a:pt x="8587232" y="5010912"/>
                  </a:cubicBezTo>
                  <a:cubicBezTo>
                    <a:pt x="8578145" y="5019999"/>
                    <a:pt x="8561890" y="5016863"/>
                    <a:pt x="8550656" y="5023104"/>
                  </a:cubicBezTo>
                  <a:cubicBezTo>
                    <a:pt x="8525038" y="5037336"/>
                    <a:pt x="8501888" y="5055616"/>
                    <a:pt x="8477504" y="5071872"/>
                  </a:cubicBezTo>
                  <a:lnTo>
                    <a:pt x="8404352" y="5120640"/>
                  </a:lnTo>
                  <a:cubicBezTo>
                    <a:pt x="8392160" y="5128768"/>
                    <a:pt x="8382144" y="5142150"/>
                    <a:pt x="8367776" y="5145024"/>
                  </a:cubicBezTo>
                  <a:cubicBezTo>
                    <a:pt x="8347456" y="5149088"/>
                    <a:pt x="8326664" y="5151261"/>
                    <a:pt x="8306816" y="5157216"/>
                  </a:cubicBezTo>
                  <a:cubicBezTo>
                    <a:pt x="8285854" y="5163505"/>
                    <a:pt x="8267088" y="5176292"/>
                    <a:pt x="8245856" y="5181600"/>
                  </a:cubicBezTo>
                  <a:cubicBezTo>
                    <a:pt x="8218022" y="5188559"/>
                    <a:pt x="8068770" y="5203986"/>
                    <a:pt x="8050784" y="5205984"/>
                  </a:cubicBezTo>
                  <a:cubicBezTo>
                    <a:pt x="7927863" y="5246958"/>
                    <a:pt x="8118529" y="5184441"/>
                    <a:pt x="7965440" y="5230368"/>
                  </a:cubicBezTo>
                  <a:cubicBezTo>
                    <a:pt x="7940821" y="5237754"/>
                    <a:pt x="7916907" y="5247366"/>
                    <a:pt x="7892288" y="5254752"/>
                  </a:cubicBezTo>
                  <a:cubicBezTo>
                    <a:pt x="7858959" y="5264751"/>
                    <a:pt x="7801890" y="5276270"/>
                    <a:pt x="7770368" y="5279136"/>
                  </a:cubicBezTo>
                  <a:cubicBezTo>
                    <a:pt x="7705485" y="5285034"/>
                    <a:pt x="7640255" y="5286331"/>
                    <a:pt x="7575296" y="5291328"/>
                  </a:cubicBezTo>
                  <a:cubicBezTo>
                    <a:pt x="7471539" y="5299309"/>
                    <a:pt x="7389480" y="5314418"/>
                    <a:pt x="7282688" y="5315712"/>
                  </a:cubicBezTo>
                  <a:lnTo>
                    <a:pt x="5441696" y="5327904"/>
                  </a:lnTo>
                  <a:cubicBezTo>
                    <a:pt x="5363222" y="5354062"/>
                    <a:pt x="5445444" y="5329311"/>
                    <a:pt x="5307584" y="5352288"/>
                  </a:cubicBezTo>
                  <a:cubicBezTo>
                    <a:pt x="5291056" y="5355043"/>
                    <a:pt x="5275173" y="5360845"/>
                    <a:pt x="5258816" y="5364480"/>
                  </a:cubicBezTo>
                  <a:cubicBezTo>
                    <a:pt x="5238587" y="5368975"/>
                    <a:pt x="5217879" y="5371333"/>
                    <a:pt x="5197856" y="5376672"/>
                  </a:cubicBezTo>
                  <a:cubicBezTo>
                    <a:pt x="5156859" y="5387604"/>
                    <a:pt x="5116933" y="5402316"/>
                    <a:pt x="5075936" y="5413248"/>
                  </a:cubicBezTo>
                  <a:cubicBezTo>
                    <a:pt x="5017038" y="5428954"/>
                    <a:pt x="4978600" y="5425360"/>
                    <a:pt x="4917440" y="5449824"/>
                  </a:cubicBezTo>
                  <a:cubicBezTo>
                    <a:pt x="4898794" y="5457282"/>
                    <a:pt x="4845388" y="5480029"/>
                    <a:pt x="4819904" y="5486400"/>
                  </a:cubicBezTo>
                  <a:cubicBezTo>
                    <a:pt x="4783554" y="5495487"/>
                    <a:pt x="4746526" y="5501697"/>
                    <a:pt x="4710176" y="5510784"/>
                  </a:cubicBezTo>
                  <a:cubicBezTo>
                    <a:pt x="4697708" y="5513901"/>
                    <a:pt x="4686202" y="5520456"/>
                    <a:pt x="4673600" y="5522976"/>
                  </a:cubicBezTo>
                  <a:cubicBezTo>
                    <a:pt x="4645421" y="5528612"/>
                    <a:pt x="4616602" y="5530444"/>
                    <a:pt x="4588256" y="5535168"/>
                  </a:cubicBezTo>
                  <a:cubicBezTo>
                    <a:pt x="4567816" y="5538575"/>
                    <a:pt x="4547616" y="5543296"/>
                    <a:pt x="4527296" y="5547360"/>
                  </a:cubicBezTo>
                  <a:lnTo>
                    <a:pt x="3003296" y="5510784"/>
                  </a:lnTo>
                  <a:cubicBezTo>
                    <a:pt x="2957099" y="5509415"/>
                    <a:pt x="2734775" y="5481090"/>
                    <a:pt x="2710688" y="5474208"/>
                  </a:cubicBezTo>
                  <a:cubicBezTo>
                    <a:pt x="2682240" y="5466080"/>
                    <a:pt x="2654274" y="5456023"/>
                    <a:pt x="2625344" y="5449824"/>
                  </a:cubicBezTo>
                  <a:cubicBezTo>
                    <a:pt x="2554438" y="5434630"/>
                    <a:pt x="2427920" y="5429626"/>
                    <a:pt x="2369312" y="5425440"/>
                  </a:cubicBezTo>
                  <a:cubicBezTo>
                    <a:pt x="2252743" y="5406012"/>
                    <a:pt x="2325929" y="5411650"/>
                    <a:pt x="2174240" y="5425440"/>
                  </a:cubicBezTo>
                  <a:lnTo>
                    <a:pt x="1893824" y="5449824"/>
                  </a:lnTo>
                  <a:cubicBezTo>
                    <a:pt x="1869235" y="5452368"/>
                    <a:pt x="1845367" y="5460894"/>
                    <a:pt x="1820672" y="5462016"/>
                  </a:cubicBezTo>
                  <a:cubicBezTo>
                    <a:pt x="1666346" y="5469031"/>
                    <a:pt x="1511808" y="5470144"/>
                    <a:pt x="1357376" y="5474208"/>
                  </a:cubicBezTo>
                  <a:lnTo>
                    <a:pt x="540512" y="5462016"/>
                  </a:lnTo>
                  <a:cubicBezTo>
                    <a:pt x="524585" y="5460894"/>
                    <a:pt x="463810" y="5376826"/>
                    <a:pt x="455168" y="5364480"/>
                  </a:cubicBezTo>
                  <a:cubicBezTo>
                    <a:pt x="434982" y="5335643"/>
                    <a:pt x="386511" y="5255637"/>
                    <a:pt x="357632" y="5230368"/>
                  </a:cubicBezTo>
                  <a:cubicBezTo>
                    <a:pt x="343954" y="5218400"/>
                    <a:pt x="323653" y="5216548"/>
                    <a:pt x="308864" y="5205984"/>
                  </a:cubicBezTo>
                  <a:cubicBezTo>
                    <a:pt x="238957" y="5156051"/>
                    <a:pt x="301373" y="5186301"/>
                    <a:pt x="247904" y="5132832"/>
                  </a:cubicBezTo>
                  <a:cubicBezTo>
                    <a:pt x="237543" y="5122471"/>
                    <a:pt x="223520" y="5116576"/>
                    <a:pt x="211328" y="5108448"/>
                  </a:cubicBezTo>
                  <a:cubicBezTo>
                    <a:pt x="174038" y="4996578"/>
                    <a:pt x="194461" y="5072607"/>
                    <a:pt x="211328" y="4828032"/>
                  </a:cubicBezTo>
                  <a:cubicBezTo>
                    <a:pt x="218430" y="4725060"/>
                    <a:pt x="214156" y="4746397"/>
                    <a:pt x="235712" y="4681728"/>
                  </a:cubicBezTo>
                  <a:cubicBezTo>
                    <a:pt x="227584" y="4446016"/>
                    <a:pt x="222913" y="4210159"/>
                    <a:pt x="211328" y="3974592"/>
                  </a:cubicBezTo>
                  <a:cubicBezTo>
                    <a:pt x="210697" y="3961756"/>
                    <a:pt x="205377" y="3949250"/>
                    <a:pt x="199136" y="3938016"/>
                  </a:cubicBezTo>
                  <a:cubicBezTo>
                    <a:pt x="184904" y="3912398"/>
                    <a:pt x="150368" y="3864864"/>
                    <a:pt x="150368" y="3864864"/>
                  </a:cubicBezTo>
                  <a:cubicBezTo>
                    <a:pt x="132473" y="3721703"/>
                    <a:pt x="132501" y="3772054"/>
                    <a:pt x="150368" y="3584448"/>
                  </a:cubicBezTo>
                  <a:cubicBezTo>
                    <a:pt x="157668" y="3507793"/>
                    <a:pt x="153175" y="3525374"/>
                    <a:pt x="186944" y="3474720"/>
                  </a:cubicBezTo>
                  <a:cubicBezTo>
                    <a:pt x="215312" y="3332881"/>
                    <a:pt x="213986" y="3364529"/>
                    <a:pt x="186944" y="3121152"/>
                  </a:cubicBezTo>
                  <a:cubicBezTo>
                    <a:pt x="185326" y="3106589"/>
                    <a:pt x="169113" y="3097682"/>
                    <a:pt x="162560" y="3084576"/>
                  </a:cubicBezTo>
                  <a:cubicBezTo>
                    <a:pt x="156813" y="3073081"/>
                    <a:pt x="156115" y="3059495"/>
                    <a:pt x="150368" y="3048000"/>
                  </a:cubicBezTo>
                  <a:cubicBezTo>
                    <a:pt x="143815" y="3034894"/>
                    <a:pt x="131935" y="3024814"/>
                    <a:pt x="125984" y="3011424"/>
                  </a:cubicBezTo>
                  <a:cubicBezTo>
                    <a:pt x="101600" y="2956560"/>
                    <a:pt x="107696" y="2947416"/>
                    <a:pt x="89408" y="2901696"/>
                  </a:cubicBezTo>
                  <a:cubicBezTo>
                    <a:pt x="81280" y="2881376"/>
                    <a:pt x="73912" y="2860735"/>
                    <a:pt x="65024" y="2840736"/>
                  </a:cubicBezTo>
                  <a:cubicBezTo>
                    <a:pt x="57643" y="2824128"/>
                    <a:pt x="47022" y="2808986"/>
                    <a:pt x="40640" y="2791968"/>
                  </a:cubicBezTo>
                  <a:cubicBezTo>
                    <a:pt x="34756" y="2776279"/>
                    <a:pt x="32512" y="2759456"/>
                    <a:pt x="28448" y="2743200"/>
                  </a:cubicBezTo>
                  <a:cubicBezTo>
                    <a:pt x="32512" y="2718816"/>
                    <a:pt x="29585" y="2692159"/>
                    <a:pt x="40640" y="2670048"/>
                  </a:cubicBezTo>
                  <a:cubicBezTo>
                    <a:pt x="47193" y="2656942"/>
                    <a:pt x="66855" y="2656025"/>
                    <a:pt x="77216" y="2645664"/>
                  </a:cubicBezTo>
                  <a:cubicBezTo>
                    <a:pt x="158496" y="2564384"/>
                    <a:pt x="40640" y="2649728"/>
                    <a:pt x="138176" y="2584704"/>
                  </a:cubicBezTo>
                  <a:cubicBezTo>
                    <a:pt x="142240" y="2572512"/>
                    <a:pt x="146987" y="2560527"/>
                    <a:pt x="150368" y="2548128"/>
                  </a:cubicBezTo>
                  <a:cubicBezTo>
                    <a:pt x="159186" y="2515796"/>
                    <a:pt x="174752" y="2450592"/>
                    <a:pt x="174752" y="2450592"/>
                  </a:cubicBezTo>
                  <a:cubicBezTo>
                    <a:pt x="214408" y="1617810"/>
                    <a:pt x="196973" y="2109396"/>
                    <a:pt x="211328" y="975360"/>
                  </a:cubicBezTo>
                  <a:cubicBezTo>
                    <a:pt x="207264" y="910336"/>
                    <a:pt x="207939" y="844841"/>
                    <a:pt x="199136" y="780288"/>
                  </a:cubicBezTo>
                  <a:cubicBezTo>
                    <a:pt x="195663" y="754821"/>
                    <a:pt x="174752" y="707136"/>
                    <a:pt x="174752" y="707136"/>
                  </a:cubicBezTo>
                  <a:cubicBezTo>
                    <a:pt x="170688" y="560832"/>
                    <a:pt x="169869" y="414402"/>
                    <a:pt x="162560" y="268224"/>
                  </a:cubicBezTo>
                  <a:cubicBezTo>
                    <a:pt x="149664" y="10305"/>
                    <a:pt x="153816" y="386202"/>
                    <a:pt x="138176" y="182880"/>
                  </a:cubicBezTo>
                  <a:cubicBezTo>
                    <a:pt x="135059" y="142360"/>
                    <a:pt x="0" y="48768"/>
                    <a:pt x="162560" y="24384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2" name="2 CuadroTexto"/>
            <p:cNvSpPr txBox="1">
              <a:spLocks noChangeArrowheads="1"/>
            </p:cNvSpPr>
            <p:nvPr/>
          </p:nvSpPr>
          <p:spPr bwMode="auto">
            <a:xfrm>
              <a:off x="285951" y="999956"/>
              <a:ext cx="8572827" cy="5017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ES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1.- Q</a:t>
              </a:r>
              <a:r>
                <a:rPr lang="es-ES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ue </a:t>
              </a:r>
              <a:r>
                <a:rPr lang="es-ES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todos los que conforman la comunidad educativa  entienden la “</a:t>
              </a:r>
              <a:r>
                <a:rPr lang="es-ES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escuela” </a:t>
              </a:r>
              <a:r>
                <a:rPr lang="es-ES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como lugar de humanización y desarrollo integral de la persona.</a:t>
              </a:r>
            </a:p>
            <a:p>
              <a:pPr>
                <a:defRPr/>
              </a:pPr>
              <a:endParaRPr lang="es-E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endParaRPr>
            </a:p>
            <a:p>
              <a:pPr>
                <a:defRPr/>
              </a:pPr>
              <a:r>
                <a:rPr lang="es-ES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2.-  Q</a:t>
              </a:r>
              <a:r>
                <a:rPr lang="es-ES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ue </a:t>
              </a:r>
              <a:r>
                <a:rPr lang="es-ES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los  educadores declaran una misma fe en Jesucristo y se sienten parte de la misma Iglesia</a:t>
              </a:r>
            </a:p>
            <a:p>
              <a:pPr>
                <a:defRPr/>
              </a:pPr>
              <a:endParaRPr lang="es-E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endParaRPr>
            </a:p>
            <a:p>
              <a:pPr>
                <a:defRPr/>
              </a:pPr>
              <a:r>
                <a:rPr lang="es-ES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3.- Q</a:t>
              </a:r>
              <a:r>
                <a:rPr lang="es-ES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ue el intencionado proceso de educar </a:t>
              </a:r>
              <a:r>
                <a:rPr lang="es-ES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en la escuela  es tarea de todos</a:t>
              </a:r>
            </a:p>
            <a:p>
              <a:pPr>
                <a:defRPr/>
              </a:pPr>
              <a:endParaRPr lang="es-E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endParaRPr>
            </a:p>
            <a:p>
              <a:pPr>
                <a:defRPr/>
              </a:pPr>
              <a:r>
                <a:rPr lang="es-ES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4.- Q</a:t>
              </a:r>
              <a:r>
                <a:rPr lang="es-ES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ue </a:t>
              </a:r>
              <a:r>
                <a:rPr lang="es-ES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compartimos la misma </a:t>
              </a:r>
              <a:r>
                <a:rPr lang="es-ES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cosmovisión: acerca de </a:t>
              </a:r>
              <a:r>
                <a:rPr lang="es-ES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la vida, </a:t>
              </a:r>
              <a:r>
                <a:rPr lang="es-ES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del concepto </a:t>
              </a:r>
              <a:r>
                <a:rPr lang="es-ES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de persona, del cosmos, de </a:t>
              </a:r>
              <a:r>
                <a:rPr lang="es-ES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Dios.</a:t>
              </a:r>
              <a:endParaRPr lang="es-E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endParaRPr>
            </a:p>
            <a:p>
              <a:pPr>
                <a:defRPr/>
              </a:pPr>
              <a:endParaRPr lang="es-E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endParaRPr>
            </a:p>
            <a:p>
              <a:pPr>
                <a:defRPr/>
              </a:pPr>
              <a:r>
                <a:rPr lang="es-ES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5.- Q</a:t>
              </a:r>
              <a:r>
                <a:rPr lang="es-ES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ue </a:t>
              </a:r>
              <a:r>
                <a:rPr lang="es-ES" sz="24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es vocación y deber ofrecer a los estudiantes una educación que les ayude a desplegar su humanidad en plenitud y tenga en cuanta todas sus dimensiones.</a:t>
              </a:r>
            </a:p>
          </p:txBody>
        </p:sp>
      </p:grpSp>
      <p:sp>
        <p:nvSpPr>
          <p:cNvPr id="3" name="2 CuadroTexto"/>
          <p:cNvSpPr txBox="1"/>
          <p:nvPr/>
        </p:nvSpPr>
        <p:spPr>
          <a:xfrm>
            <a:off x="2143125" y="214313"/>
            <a:ext cx="5427663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800" b="1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Algunas convicciones para compartir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5 Grupo"/>
          <p:cNvGrpSpPr>
            <a:grpSpLocks/>
          </p:cNvGrpSpPr>
          <p:nvPr/>
        </p:nvGrpSpPr>
        <p:grpSpPr bwMode="auto">
          <a:xfrm>
            <a:off x="785813" y="428625"/>
            <a:ext cx="7267575" cy="2533650"/>
            <a:chOff x="805127" y="1428736"/>
            <a:chExt cx="7267285" cy="2534131"/>
          </a:xfrm>
        </p:grpSpPr>
        <p:sp>
          <p:nvSpPr>
            <p:cNvPr id="2" name="1 CuadroTexto"/>
            <p:cNvSpPr txBox="1"/>
            <p:nvPr/>
          </p:nvSpPr>
          <p:spPr>
            <a:xfrm>
              <a:off x="928947" y="2071796"/>
              <a:ext cx="7143465" cy="13845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 ESSENCE" pitchFamily="2" charset="0"/>
                </a:rPr>
                <a:t>NO EXISTE EDUCACIÓN ACEPTICA, NO CONFESIONAL,</a:t>
              </a:r>
            </a:p>
            <a:p>
              <a:pPr algn="ctr">
                <a:defRPr/>
              </a:pPr>
              <a:r>
                <a:rPr lang="es-MX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 ESSENCE" pitchFamily="2" charset="0"/>
                </a:rPr>
                <a:t>TODO MODELO EDUCATIVO SE INSPIRA EN UNA CONCEPCIÓN DE LA VIDA </a:t>
              </a:r>
              <a:endParaRPr lang="es-C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endParaRPr>
            </a:p>
          </p:txBody>
        </p:sp>
        <p:sp>
          <p:nvSpPr>
            <p:cNvPr id="3" name="2 Forma libre"/>
            <p:cNvSpPr/>
            <p:nvPr/>
          </p:nvSpPr>
          <p:spPr>
            <a:xfrm flipV="1">
              <a:off x="1019430" y="1428736"/>
              <a:ext cx="7051394" cy="754206"/>
            </a:xfrm>
            <a:custGeom>
              <a:avLst/>
              <a:gdLst>
                <a:gd name="connsiteX0" fmla="*/ 0 w 7052154"/>
                <a:gd name="connsiteY0" fmla="*/ 663879 h 869572"/>
                <a:gd name="connsiteX1" fmla="*/ 1152395 w 7052154"/>
                <a:gd name="connsiteY1" fmla="*/ 651353 h 869572"/>
                <a:gd name="connsiteX2" fmla="*/ 1252603 w 7052154"/>
                <a:gd name="connsiteY2" fmla="*/ 613775 h 869572"/>
                <a:gd name="connsiteX3" fmla="*/ 1490598 w 7052154"/>
                <a:gd name="connsiteY3" fmla="*/ 588723 h 869572"/>
                <a:gd name="connsiteX4" fmla="*/ 1565754 w 7052154"/>
                <a:gd name="connsiteY4" fmla="*/ 576197 h 869572"/>
                <a:gd name="connsiteX5" fmla="*/ 1640910 w 7052154"/>
                <a:gd name="connsiteY5" fmla="*/ 551145 h 869572"/>
                <a:gd name="connsiteX6" fmla="*/ 1891431 w 7052154"/>
                <a:gd name="connsiteY6" fmla="*/ 538619 h 869572"/>
                <a:gd name="connsiteX7" fmla="*/ 2029217 w 7052154"/>
                <a:gd name="connsiteY7" fmla="*/ 526093 h 869572"/>
                <a:gd name="connsiteX8" fmla="*/ 2342368 w 7052154"/>
                <a:gd name="connsiteY8" fmla="*/ 538619 h 869572"/>
                <a:gd name="connsiteX9" fmla="*/ 2329842 w 7052154"/>
                <a:gd name="connsiteY9" fmla="*/ 676405 h 869572"/>
                <a:gd name="connsiteX10" fmla="*/ 2279737 w 7052154"/>
                <a:gd name="connsiteY10" fmla="*/ 739036 h 869572"/>
                <a:gd name="connsiteX11" fmla="*/ 2217107 w 7052154"/>
                <a:gd name="connsiteY11" fmla="*/ 814192 h 869572"/>
                <a:gd name="connsiteX12" fmla="*/ 2455102 w 7052154"/>
                <a:gd name="connsiteY12" fmla="*/ 801666 h 869572"/>
                <a:gd name="connsiteX13" fmla="*/ 2780779 w 7052154"/>
                <a:gd name="connsiteY13" fmla="*/ 764088 h 869572"/>
                <a:gd name="connsiteX14" fmla="*/ 3018773 w 7052154"/>
                <a:gd name="connsiteY14" fmla="*/ 726510 h 869572"/>
                <a:gd name="connsiteX15" fmla="*/ 3281820 w 7052154"/>
                <a:gd name="connsiteY15" fmla="*/ 676405 h 869572"/>
                <a:gd name="connsiteX16" fmla="*/ 3544866 w 7052154"/>
                <a:gd name="connsiteY16" fmla="*/ 651353 h 869572"/>
                <a:gd name="connsiteX17" fmla="*/ 3657600 w 7052154"/>
                <a:gd name="connsiteY17" fmla="*/ 601249 h 869572"/>
                <a:gd name="connsiteX18" fmla="*/ 3795387 w 7052154"/>
                <a:gd name="connsiteY18" fmla="*/ 563671 h 869572"/>
                <a:gd name="connsiteX19" fmla="*/ 4033381 w 7052154"/>
                <a:gd name="connsiteY19" fmla="*/ 501041 h 869572"/>
                <a:gd name="connsiteX20" fmla="*/ 4296428 w 7052154"/>
                <a:gd name="connsiteY20" fmla="*/ 425885 h 869572"/>
                <a:gd name="connsiteX21" fmla="*/ 4396636 w 7052154"/>
                <a:gd name="connsiteY21" fmla="*/ 388307 h 869572"/>
                <a:gd name="connsiteX22" fmla="*/ 4521896 w 7052154"/>
                <a:gd name="connsiteY22" fmla="*/ 363255 h 869572"/>
                <a:gd name="connsiteX23" fmla="*/ 4722313 w 7052154"/>
                <a:gd name="connsiteY23" fmla="*/ 275573 h 869572"/>
                <a:gd name="connsiteX24" fmla="*/ 4822521 w 7052154"/>
                <a:gd name="connsiteY24" fmla="*/ 237994 h 869572"/>
                <a:gd name="connsiteX25" fmla="*/ 4910203 w 7052154"/>
                <a:gd name="connsiteY25" fmla="*/ 200416 h 869572"/>
                <a:gd name="connsiteX26" fmla="*/ 4985359 w 7052154"/>
                <a:gd name="connsiteY26" fmla="*/ 175364 h 869572"/>
                <a:gd name="connsiteX27" fmla="*/ 5085568 w 7052154"/>
                <a:gd name="connsiteY27" fmla="*/ 125260 h 869572"/>
                <a:gd name="connsiteX28" fmla="*/ 5073042 w 7052154"/>
                <a:gd name="connsiteY28" fmla="*/ 212942 h 869572"/>
                <a:gd name="connsiteX29" fmla="*/ 5022937 w 7052154"/>
                <a:gd name="connsiteY29" fmla="*/ 313151 h 869572"/>
                <a:gd name="connsiteX30" fmla="*/ 5060516 w 7052154"/>
                <a:gd name="connsiteY30" fmla="*/ 338203 h 869572"/>
                <a:gd name="connsiteX31" fmla="*/ 5248406 w 7052154"/>
                <a:gd name="connsiteY31" fmla="*/ 325677 h 869572"/>
                <a:gd name="connsiteX32" fmla="*/ 5285984 w 7052154"/>
                <a:gd name="connsiteY32" fmla="*/ 313151 h 869572"/>
                <a:gd name="connsiteX33" fmla="*/ 5411244 w 7052154"/>
                <a:gd name="connsiteY33" fmla="*/ 300625 h 869572"/>
                <a:gd name="connsiteX34" fmla="*/ 5498926 w 7052154"/>
                <a:gd name="connsiteY34" fmla="*/ 263046 h 869572"/>
                <a:gd name="connsiteX35" fmla="*/ 5736921 w 7052154"/>
                <a:gd name="connsiteY35" fmla="*/ 237994 h 869572"/>
                <a:gd name="connsiteX36" fmla="*/ 5837129 w 7052154"/>
                <a:gd name="connsiteY36" fmla="*/ 200416 h 869572"/>
                <a:gd name="connsiteX37" fmla="*/ 6162806 w 7052154"/>
                <a:gd name="connsiteY37" fmla="*/ 162838 h 869572"/>
                <a:gd name="connsiteX38" fmla="*/ 6350696 w 7052154"/>
                <a:gd name="connsiteY38" fmla="*/ 125260 h 869572"/>
                <a:gd name="connsiteX39" fmla="*/ 6538587 w 7052154"/>
                <a:gd name="connsiteY39" fmla="*/ 100208 h 869572"/>
                <a:gd name="connsiteX40" fmla="*/ 6726477 w 7052154"/>
                <a:gd name="connsiteY40" fmla="*/ 62630 h 869572"/>
                <a:gd name="connsiteX41" fmla="*/ 6764055 w 7052154"/>
                <a:gd name="connsiteY41" fmla="*/ 50104 h 869572"/>
                <a:gd name="connsiteX42" fmla="*/ 6851737 w 7052154"/>
                <a:gd name="connsiteY42" fmla="*/ 25052 h 869572"/>
                <a:gd name="connsiteX43" fmla="*/ 7002050 w 7052154"/>
                <a:gd name="connsiteY43" fmla="*/ 12526 h 869572"/>
                <a:gd name="connsiteX44" fmla="*/ 7052154 w 7052154"/>
                <a:gd name="connsiteY44" fmla="*/ 0 h 86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7052154" h="869572">
                  <a:moveTo>
                    <a:pt x="0" y="663879"/>
                  </a:moveTo>
                  <a:lnTo>
                    <a:pt x="1152395" y="651353"/>
                  </a:lnTo>
                  <a:cubicBezTo>
                    <a:pt x="1188041" y="649927"/>
                    <a:pt x="1218133" y="622967"/>
                    <a:pt x="1252603" y="613775"/>
                  </a:cubicBezTo>
                  <a:cubicBezTo>
                    <a:pt x="1297231" y="601874"/>
                    <a:pt x="1468941" y="590528"/>
                    <a:pt x="1490598" y="588723"/>
                  </a:cubicBezTo>
                  <a:cubicBezTo>
                    <a:pt x="1515650" y="584548"/>
                    <a:pt x="1541115" y="582357"/>
                    <a:pt x="1565754" y="576197"/>
                  </a:cubicBezTo>
                  <a:cubicBezTo>
                    <a:pt x="1591373" y="569792"/>
                    <a:pt x="1614677" y="554172"/>
                    <a:pt x="1640910" y="551145"/>
                  </a:cubicBezTo>
                  <a:cubicBezTo>
                    <a:pt x="1723970" y="541561"/>
                    <a:pt x="1807993" y="544002"/>
                    <a:pt x="1891431" y="538619"/>
                  </a:cubicBezTo>
                  <a:cubicBezTo>
                    <a:pt x="1937453" y="535650"/>
                    <a:pt x="1983288" y="530268"/>
                    <a:pt x="2029217" y="526093"/>
                  </a:cubicBezTo>
                  <a:cubicBezTo>
                    <a:pt x="2133601" y="530268"/>
                    <a:pt x="2248930" y="491900"/>
                    <a:pt x="2342368" y="538619"/>
                  </a:cubicBezTo>
                  <a:cubicBezTo>
                    <a:pt x="2383617" y="559244"/>
                    <a:pt x="2339505" y="631311"/>
                    <a:pt x="2329842" y="676405"/>
                  </a:cubicBezTo>
                  <a:cubicBezTo>
                    <a:pt x="2324200" y="702734"/>
                    <a:pt x="2295069" y="719871"/>
                    <a:pt x="2279737" y="739036"/>
                  </a:cubicBezTo>
                  <a:cubicBezTo>
                    <a:pt x="2209979" y="826233"/>
                    <a:pt x="2306373" y="724926"/>
                    <a:pt x="2217107" y="814192"/>
                  </a:cubicBezTo>
                  <a:cubicBezTo>
                    <a:pt x="2327867" y="869572"/>
                    <a:pt x="2236831" y="836871"/>
                    <a:pt x="2455102" y="801666"/>
                  </a:cubicBezTo>
                  <a:cubicBezTo>
                    <a:pt x="2553837" y="785741"/>
                    <a:pt x="2677853" y="774380"/>
                    <a:pt x="2780779" y="764088"/>
                  </a:cubicBezTo>
                  <a:cubicBezTo>
                    <a:pt x="3085419" y="696390"/>
                    <a:pt x="2690672" y="779430"/>
                    <a:pt x="3018773" y="726510"/>
                  </a:cubicBezTo>
                  <a:cubicBezTo>
                    <a:pt x="3106893" y="712297"/>
                    <a:pt x="3192928" y="684486"/>
                    <a:pt x="3281820" y="676405"/>
                  </a:cubicBezTo>
                  <a:lnTo>
                    <a:pt x="3544866" y="651353"/>
                  </a:lnTo>
                  <a:cubicBezTo>
                    <a:pt x="3582444" y="634652"/>
                    <a:pt x="3618786" y="614834"/>
                    <a:pt x="3657600" y="601249"/>
                  </a:cubicBezTo>
                  <a:cubicBezTo>
                    <a:pt x="3702534" y="585522"/>
                    <a:pt x="3749612" y="576749"/>
                    <a:pt x="3795387" y="563671"/>
                  </a:cubicBezTo>
                  <a:cubicBezTo>
                    <a:pt x="4159143" y="459741"/>
                    <a:pt x="3700044" y="584375"/>
                    <a:pt x="4033381" y="501041"/>
                  </a:cubicBezTo>
                  <a:cubicBezTo>
                    <a:pt x="4089542" y="487001"/>
                    <a:pt x="4238821" y="445087"/>
                    <a:pt x="4296428" y="425885"/>
                  </a:cubicBezTo>
                  <a:cubicBezTo>
                    <a:pt x="4330271" y="414604"/>
                    <a:pt x="4362263" y="397855"/>
                    <a:pt x="4396636" y="388307"/>
                  </a:cubicBezTo>
                  <a:cubicBezTo>
                    <a:pt x="4437663" y="376911"/>
                    <a:pt x="4481112" y="375490"/>
                    <a:pt x="4521896" y="363255"/>
                  </a:cubicBezTo>
                  <a:cubicBezTo>
                    <a:pt x="4658421" y="322298"/>
                    <a:pt x="4616117" y="321086"/>
                    <a:pt x="4722313" y="275573"/>
                  </a:cubicBezTo>
                  <a:cubicBezTo>
                    <a:pt x="4755103" y="261520"/>
                    <a:pt x="4789398" y="251243"/>
                    <a:pt x="4822521" y="237994"/>
                  </a:cubicBezTo>
                  <a:cubicBezTo>
                    <a:pt x="4852045" y="226184"/>
                    <a:pt x="4880524" y="211831"/>
                    <a:pt x="4910203" y="200416"/>
                  </a:cubicBezTo>
                  <a:cubicBezTo>
                    <a:pt x="4934850" y="190936"/>
                    <a:pt x="4961319" y="186291"/>
                    <a:pt x="4985359" y="175364"/>
                  </a:cubicBezTo>
                  <a:cubicBezTo>
                    <a:pt x="5148054" y="101412"/>
                    <a:pt x="4976766" y="161527"/>
                    <a:pt x="5085568" y="125260"/>
                  </a:cubicBezTo>
                  <a:cubicBezTo>
                    <a:pt x="5081393" y="154487"/>
                    <a:pt x="5080203" y="184299"/>
                    <a:pt x="5073042" y="212942"/>
                  </a:cubicBezTo>
                  <a:cubicBezTo>
                    <a:pt x="5060784" y="261974"/>
                    <a:pt x="5048153" y="275328"/>
                    <a:pt x="5022937" y="313151"/>
                  </a:cubicBezTo>
                  <a:cubicBezTo>
                    <a:pt x="5035463" y="321502"/>
                    <a:pt x="5045485" y="337368"/>
                    <a:pt x="5060516" y="338203"/>
                  </a:cubicBezTo>
                  <a:cubicBezTo>
                    <a:pt x="5123188" y="341685"/>
                    <a:pt x="5186021" y="332609"/>
                    <a:pt x="5248406" y="325677"/>
                  </a:cubicBezTo>
                  <a:cubicBezTo>
                    <a:pt x="5261529" y="324219"/>
                    <a:pt x="5272934" y="315159"/>
                    <a:pt x="5285984" y="313151"/>
                  </a:cubicBezTo>
                  <a:cubicBezTo>
                    <a:pt x="5327458" y="306770"/>
                    <a:pt x="5369491" y="304800"/>
                    <a:pt x="5411244" y="300625"/>
                  </a:cubicBezTo>
                  <a:cubicBezTo>
                    <a:pt x="5440471" y="288099"/>
                    <a:pt x="5468351" y="271782"/>
                    <a:pt x="5498926" y="263046"/>
                  </a:cubicBezTo>
                  <a:cubicBezTo>
                    <a:pt x="5539352" y="251496"/>
                    <a:pt x="5722420" y="239202"/>
                    <a:pt x="5736921" y="237994"/>
                  </a:cubicBezTo>
                  <a:cubicBezTo>
                    <a:pt x="5770324" y="225468"/>
                    <a:pt x="5802097" y="207153"/>
                    <a:pt x="5837129" y="200416"/>
                  </a:cubicBezTo>
                  <a:cubicBezTo>
                    <a:pt x="6047945" y="159875"/>
                    <a:pt x="6008980" y="189984"/>
                    <a:pt x="6162806" y="162838"/>
                  </a:cubicBezTo>
                  <a:cubicBezTo>
                    <a:pt x="6313696" y="136210"/>
                    <a:pt x="6228752" y="141519"/>
                    <a:pt x="6350696" y="125260"/>
                  </a:cubicBezTo>
                  <a:cubicBezTo>
                    <a:pt x="6580657" y="94599"/>
                    <a:pt x="6364348" y="129248"/>
                    <a:pt x="6538587" y="100208"/>
                  </a:cubicBezTo>
                  <a:cubicBezTo>
                    <a:pt x="6657482" y="52650"/>
                    <a:pt x="6546549" y="90311"/>
                    <a:pt x="6726477" y="62630"/>
                  </a:cubicBezTo>
                  <a:cubicBezTo>
                    <a:pt x="6739527" y="60622"/>
                    <a:pt x="6751408" y="53898"/>
                    <a:pt x="6764055" y="50104"/>
                  </a:cubicBezTo>
                  <a:cubicBezTo>
                    <a:pt x="6793170" y="41370"/>
                    <a:pt x="6821712" y="29793"/>
                    <a:pt x="6851737" y="25052"/>
                  </a:cubicBezTo>
                  <a:cubicBezTo>
                    <a:pt x="6901400" y="17211"/>
                    <a:pt x="6951946" y="16701"/>
                    <a:pt x="7002050" y="12526"/>
                  </a:cubicBezTo>
                  <a:lnTo>
                    <a:pt x="7052154" y="0"/>
                  </a:lnTo>
                </a:path>
              </a:pathLst>
            </a:cu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5" name="4 Forma libre"/>
            <p:cNvSpPr/>
            <p:nvPr/>
          </p:nvSpPr>
          <p:spPr>
            <a:xfrm rot="10320517" flipV="1">
              <a:off x="805127" y="3157852"/>
              <a:ext cx="6825978" cy="805015"/>
            </a:xfrm>
            <a:custGeom>
              <a:avLst/>
              <a:gdLst>
                <a:gd name="connsiteX0" fmla="*/ 0 w 6826685"/>
                <a:gd name="connsiteY0" fmla="*/ 1083509 h 1083509"/>
                <a:gd name="connsiteX1" fmla="*/ 87682 w 6826685"/>
                <a:gd name="connsiteY1" fmla="*/ 1070983 h 1083509"/>
                <a:gd name="connsiteX2" fmla="*/ 162838 w 6826685"/>
                <a:gd name="connsiteY2" fmla="*/ 1058457 h 1083509"/>
                <a:gd name="connsiteX3" fmla="*/ 438411 w 6826685"/>
                <a:gd name="connsiteY3" fmla="*/ 1045931 h 1083509"/>
                <a:gd name="connsiteX4" fmla="*/ 501041 w 6826685"/>
                <a:gd name="connsiteY4" fmla="*/ 1033405 h 1083509"/>
                <a:gd name="connsiteX5" fmla="*/ 613775 w 6826685"/>
                <a:gd name="connsiteY5" fmla="*/ 1008353 h 1083509"/>
                <a:gd name="connsiteX6" fmla="*/ 701457 w 6826685"/>
                <a:gd name="connsiteY6" fmla="*/ 995827 h 1083509"/>
                <a:gd name="connsiteX7" fmla="*/ 751561 w 6826685"/>
                <a:gd name="connsiteY7" fmla="*/ 983301 h 1083509"/>
                <a:gd name="connsiteX8" fmla="*/ 864296 w 6826685"/>
                <a:gd name="connsiteY8" fmla="*/ 970775 h 1083509"/>
                <a:gd name="connsiteX9" fmla="*/ 977030 w 6826685"/>
                <a:gd name="connsiteY9" fmla="*/ 945723 h 1083509"/>
                <a:gd name="connsiteX10" fmla="*/ 1152394 w 6826685"/>
                <a:gd name="connsiteY10" fmla="*/ 920671 h 1083509"/>
                <a:gd name="connsiteX11" fmla="*/ 1327759 w 6826685"/>
                <a:gd name="connsiteY11" fmla="*/ 883093 h 1083509"/>
                <a:gd name="connsiteX12" fmla="*/ 1478071 w 6826685"/>
                <a:gd name="connsiteY12" fmla="*/ 870567 h 1083509"/>
                <a:gd name="connsiteX13" fmla="*/ 1565753 w 6826685"/>
                <a:gd name="connsiteY13" fmla="*/ 858041 h 1083509"/>
                <a:gd name="connsiteX14" fmla="*/ 1791222 w 6826685"/>
                <a:gd name="connsiteY14" fmla="*/ 845515 h 1083509"/>
                <a:gd name="connsiteX15" fmla="*/ 1866378 w 6826685"/>
                <a:gd name="connsiteY15" fmla="*/ 820463 h 1083509"/>
                <a:gd name="connsiteX16" fmla="*/ 1979112 w 6826685"/>
                <a:gd name="connsiteY16" fmla="*/ 795411 h 1083509"/>
                <a:gd name="connsiteX17" fmla="*/ 2041742 w 6826685"/>
                <a:gd name="connsiteY17" fmla="*/ 807937 h 1083509"/>
                <a:gd name="connsiteX18" fmla="*/ 2004164 w 6826685"/>
                <a:gd name="connsiteY18" fmla="*/ 958249 h 1083509"/>
                <a:gd name="connsiteX19" fmla="*/ 1966586 w 6826685"/>
                <a:gd name="connsiteY19" fmla="*/ 995827 h 1083509"/>
                <a:gd name="connsiteX20" fmla="*/ 1941534 w 6826685"/>
                <a:gd name="connsiteY20" fmla="*/ 1033405 h 1083509"/>
                <a:gd name="connsiteX21" fmla="*/ 2091846 w 6826685"/>
                <a:gd name="connsiteY21" fmla="*/ 1008353 h 1083509"/>
                <a:gd name="connsiteX22" fmla="*/ 2192054 w 6826685"/>
                <a:gd name="connsiteY22" fmla="*/ 995827 h 1083509"/>
                <a:gd name="connsiteX23" fmla="*/ 2367419 w 6826685"/>
                <a:gd name="connsiteY23" fmla="*/ 958249 h 1083509"/>
                <a:gd name="connsiteX24" fmla="*/ 2417523 w 6826685"/>
                <a:gd name="connsiteY24" fmla="*/ 945723 h 1083509"/>
                <a:gd name="connsiteX25" fmla="*/ 2555309 w 6826685"/>
                <a:gd name="connsiteY25" fmla="*/ 933197 h 1083509"/>
                <a:gd name="connsiteX26" fmla="*/ 2768252 w 6826685"/>
                <a:gd name="connsiteY26" fmla="*/ 895619 h 1083509"/>
                <a:gd name="connsiteX27" fmla="*/ 2968668 w 6826685"/>
                <a:gd name="connsiteY27" fmla="*/ 870567 h 1083509"/>
                <a:gd name="connsiteX28" fmla="*/ 3018772 w 6826685"/>
                <a:gd name="connsiteY28" fmla="*/ 845515 h 1083509"/>
                <a:gd name="connsiteX29" fmla="*/ 3394553 w 6826685"/>
                <a:gd name="connsiteY29" fmla="*/ 807937 h 1083509"/>
                <a:gd name="connsiteX30" fmla="*/ 3594970 w 6826685"/>
                <a:gd name="connsiteY30" fmla="*/ 782885 h 1083509"/>
                <a:gd name="connsiteX31" fmla="*/ 3682652 w 6826685"/>
                <a:gd name="connsiteY31" fmla="*/ 770359 h 1083509"/>
                <a:gd name="connsiteX32" fmla="*/ 3908120 w 6826685"/>
                <a:gd name="connsiteY32" fmla="*/ 745307 h 1083509"/>
                <a:gd name="connsiteX33" fmla="*/ 4108537 w 6826685"/>
                <a:gd name="connsiteY33" fmla="*/ 707729 h 1083509"/>
                <a:gd name="connsiteX34" fmla="*/ 4146115 w 6826685"/>
                <a:gd name="connsiteY34" fmla="*/ 695203 h 1083509"/>
                <a:gd name="connsiteX35" fmla="*/ 4221271 w 6826685"/>
                <a:gd name="connsiteY35" fmla="*/ 682676 h 1083509"/>
                <a:gd name="connsiteX36" fmla="*/ 4308953 w 6826685"/>
                <a:gd name="connsiteY36" fmla="*/ 657624 h 1083509"/>
                <a:gd name="connsiteX37" fmla="*/ 4371583 w 6826685"/>
                <a:gd name="connsiteY37" fmla="*/ 645098 h 1083509"/>
                <a:gd name="connsiteX38" fmla="*/ 4421687 w 6826685"/>
                <a:gd name="connsiteY38" fmla="*/ 632572 h 1083509"/>
                <a:gd name="connsiteX39" fmla="*/ 4521896 w 6826685"/>
                <a:gd name="connsiteY39" fmla="*/ 645098 h 1083509"/>
                <a:gd name="connsiteX40" fmla="*/ 4484317 w 6826685"/>
                <a:gd name="connsiteY40" fmla="*/ 670150 h 1083509"/>
                <a:gd name="connsiteX41" fmla="*/ 4409161 w 6826685"/>
                <a:gd name="connsiteY41" fmla="*/ 720255 h 1083509"/>
                <a:gd name="connsiteX42" fmla="*/ 4334005 w 6826685"/>
                <a:gd name="connsiteY42" fmla="*/ 795411 h 1083509"/>
                <a:gd name="connsiteX43" fmla="*/ 4308953 w 6826685"/>
                <a:gd name="connsiteY43" fmla="*/ 832989 h 1083509"/>
                <a:gd name="connsiteX44" fmla="*/ 4271375 w 6826685"/>
                <a:gd name="connsiteY44" fmla="*/ 845515 h 1083509"/>
                <a:gd name="connsiteX45" fmla="*/ 4346531 w 6826685"/>
                <a:gd name="connsiteY45" fmla="*/ 807937 h 1083509"/>
                <a:gd name="connsiteX46" fmla="*/ 4396635 w 6826685"/>
                <a:gd name="connsiteY46" fmla="*/ 795411 h 1083509"/>
                <a:gd name="connsiteX47" fmla="*/ 4484317 w 6826685"/>
                <a:gd name="connsiteY47" fmla="*/ 757833 h 1083509"/>
                <a:gd name="connsiteX48" fmla="*/ 4559474 w 6826685"/>
                <a:gd name="connsiteY48" fmla="*/ 745307 h 1083509"/>
                <a:gd name="connsiteX49" fmla="*/ 4609578 w 6826685"/>
                <a:gd name="connsiteY49" fmla="*/ 732781 h 1083509"/>
                <a:gd name="connsiteX50" fmla="*/ 4759890 w 6826685"/>
                <a:gd name="connsiteY50" fmla="*/ 695203 h 1083509"/>
                <a:gd name="connsiteX51" fmla="*/ 4797468 w 6826685"/>
                <a:gd name="connsiteY51" fmla="*/ 670150 h 1083509"/>
                <a:gd name="connsiteX52" fmla="*/ 4922728 w 6826685"/>
                <a:gd name="connsiteY52" fmla="*/ 645098 h 1083509"/>
                <a:gd name="connsiteX53" fmla="*/ 5035463 w 6826685"/>
                <a:gd name="connsiteY53" fmla="*/ 607520 h 1083509"/>
                <a:gd name="connsiteX54" fmla="*/ 5160723 w 6826685"/>
                <a:gd name="connsiteY54" fmla="*/ 582468 h 1083509"/>
                <a:gd name="connsiteX55" fmla="*/ 5198301 w 6826685"/>
                <a:gd name="connsiteY55" fmla="*/ 569942 h 1083509"/>
                <a:gd name="connsiteX56" fmla="*/ 5298509 w 6826685"/>
                <a:gd name="connsiteY56" fmla="*/ 532364 h 1083509"/>
                <a:gd name="connsiteX57" fmla="*/ 5373665 w 6826685"/>
                <a:gd name="connsiteY57" fmla="*/ 519838 h 1083509"/>
                <a:gd name="connsiteX58" fmla="*/ 5411243 w 6826685"/>
                <a:gd name="connsiteY58" fmla="*/ 494786 h 1083509"/>
                <a:gd name="connsiteX59" fmla="*/ 5549030 w 6826685"/>
                <a:gd name="connsiteY59" fmla="*/ 469734 h 1083509"/>
                <a:gd name="connsiteX60" fmla="*/ 5599134 w 6826685"/>
                <a:gd name="connsiteY60" fmla="*/ 444682 h 1083509"/>
                <a:gd name="connsiteX61" fmla="*/ 5661764 w 6826685"/>
                <a:gd name="connsiteY61" fmla="*/ 432156 h 1083509"/>
                <a:gd name="connsiteX62" fmla="*/ 5699342 w 6826685"/>
                <a:gd name="connsiteY62" fmla="*/ 419630 h 1083509"/>
                <a:gd name="connsiteX63" fmla="*/ 5787024 w 6826685"/>
                <a:gd name="connsiteY63" fmla="*/ 394578 h 1083509"/>
                <a:gd name="connsiteX64" fmla="*/ 5837128 w 6826685"/>
                <a:gd name="connsiteY64" fmla="*/ 382052 h 1083509"/>
                <a:gd name="connsiteX65" fmla="*/ 5912285 w 6826685"/>
                <a:gd name="connsiteY65" fmla="*/ 344474 h 1083509"/>
                <a:gd name="connsiteX66" fmla="*/ 5949863 w 6826685"/>
                <a:gd name="connsiteY66" fmla="*/ 331948 h 1083509"/>
                <a:gd name="connsiteX67" fmla="*/ 5999967 w 6826685"/>
                <a:gd name="connsiteY67" fmla="*/ 306896 h 1083509"/>
                <a:gd name="connsiteX68" fmla="*/ 6037545 w 6826685"/>
                <a:gd name="connsiteY68" fmla="*/ 281844 h 1083509"/>
                <a:gd name="connsiteX69" fmla="*/ 6112701 w 6826685"/>
                <a:gd name="connsiteY69" fmla="*/ 256792 h 1083509"/>
                <a:gd name="connsiteX70" fmla="*/ 6162805 w 6826685"/>
                <a:gd name="connsiteY70" fmla="*/ 231740 h 1083509"/>
                <a:gd name="connsiteX71" fmla="*/ 6288065 w 6826685"/>
                <a:gd name="connsiteY71" fmla="*/ 206687 h 1083509"/>
                <a:gd name="connsiteX72" fmla="*/ 6338170 w 6826685"/>
                <a:gd name="connsiteY72" fmla="*/ 181635 h 1083509"/>
                <a:gd name="connsiteX73" fmla="*/ 6526060 w 6826685"/>
                <a:gd name="connsiteY73" fmla="*/ 119005 h 1083509"/>
                <a:gd name="connsiteX74" fmla="*/ 6601216 w 6826685"/>
                <a:gd name="connsiteY74" fmla="*/ 106479 h 1083509"/>
                <a:gd name="connsiteX75" fmla="*/ 6726476 w 6826685"/>
                <a:gd name="connsiteY75" fmla="*/ 56375 h 1083509"/>
                <a:gd name="connsiteX76" fmla="*/ 6764054 w 6826685"/>
                <a:gd name="connsiteY76" fmla="*/ 18797 h 1083509"/>
                <a:gd name="connsiteX77" fmla="*/ 6826685 w 6826685"/>
                <a:gd name="connsiteY77" fmla="*/ 6271 h 1083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6826685" h="1083509">
                  <a:moveTo>
                    <a:pt x="0" y="1083509"/>
                  </a:moveTo>
                  <a:lnTo>
                    <a:pt x="87682" y="1070983"/>
                  </a:lnTo>
                  <a:cubicBezTo>
                    <a:pt x="112784" y="1067121"/>
                    <a:pt x="137505" y="1060266"/>
                    <a:pt x="162838" y="1058457"/>
                  </a:cubicBezTo>
                  <a:cubicBezTo>
                    <a:pt x="254557" y="1051906"/>
                    <a:pt x="346553" y="1050106"/>
                    <a:pt x="438411" y="1045931"/>
                  </a:cubicBezTo>
                  <a:lnTo>
                    <a:pt x="501041" y="1033405"/>
                  </a:lnTo>
                  <a:cubicBezTo>
                    <a:pt x="538681" y="1025339"/>
                    <a:pt x="575940" y="1015447"/>
                    <a:pt x="613775" y="1008353"/>
                  </a:cubicBezTo>
                  <a:cubicBezTo>
                    <a:pt x="642793" y="1002912"/>
                    <a:pt x="672409" y="1001108"/>
                    <a:pt x="701457" y="995827"/>
                  </a:cubicBezTo>
                  <a:cubicBezTo>
                    <a:pt x="718395" y="992747"/>
                    <a:pt x="734546" y="985919"/>
                    <a:pt x="751561" y="983301"/>
                  </a:cubicBezTo>
                  <a:cubicBezTo>
                    <a:pt x="788931" y="977552"/>
                    <a:pt x="826718" y="974950"/>
                    <a:pt x="864296" y="970775"/>
                  </a:cubicBezTo>
                  <a:cubicBezTo>
                    <a:pt x="901874" y="962424"/>
                    <a:pt x="939105" y="952319"/>
                    <a:pt x="977030" y="945723"/>
                  </a:cubicBezTo>
                  <a:cubicBezTo>
                    <a:pt x="1035205" y="935606"/>
                    <a:pt x="1095109" y="934992"/>
                    <a:pt x="1152394" y="920671"/>
                  </a:cubicBezTo>
                  <a:cubicBezTo>
                    <a:pt x="1211626" y="905863"/>
                    <a:pt x="1265215" y="891622"/>
                    <a:pt x="1327759" y="883093"/>
                  </a:cubicBezTo>
                  <a:cubicBezTo>
                    <a:pt x="1377576" y="876300"/>
                    <a:pt x="1428070" y="875830"/>
                    <a:pt x="1478071" y="870567"/>
                  </a:cubicBezTo>
                  <a:cubicBezTo>
                    <a:pt x="1507433" y="867476"/>
                    <a:pt x="1536323" y="860395"/>
                    <a:pt x="1565753" y="858041"/>
                  </a:cubicBezTo>
                  <a:cubicBezTo>
                    <a:pt x="1640786" y="852038"/>
                    <a:pt x="1716066" y="849690"/>
                    <a:pt x="1791222" y="845515"/>
                  </a:cubicBezTo>
                  <a:cubicBezTo>
                    <a:pt x="1816274" y="837164"/>
                    <a:pt x="1840759" y="826868"/>
                    <a:pt x="1866378" y="820463"/>
                  </a:cubicBezTo>
                  <a:cubicBezTo>
                    <a:pt x="2042738" y="776373"/>
                    <a:pt x="1871597" y="831249"/>
                    <a:pt x="1979112" y="795411"/>
                  </a:cubicBezTo>
                  <a:cubicBezTo>
                    <a:pt x="1999989" y="799586"/>
                    <a:pt x="2033095" y="788482"/>
                    <a:pt x="2041742" y="807937"/>
                  </a:cubicBezTo>
                  <a:cubicBezTo>
                    <a:pt x="2056694" y="841580"/>
                    <a:pt x="2027743" y="925238"/>
                    <a:pt x="2004164" y="958249"/>
                  </a:cubicBezTo>
                  <a:cubicBezTo>
                    <a:pt x="1993868" y="972664"/>
                    <a:pt x="1977927" y="982218"/>
                    <a:pt x="1966586" y="995827"/>
                  </a:cubicBezTo>
                  <a:cubicBezTo>
                    <a:pt x="1956948" y="1007392"/>
                    <a:pt x="1926554" y="1031907"/>
                    <a:pt x="1941534" y="1033405"/>
                  </a:cubicBezTo>
                  <a:cubicBezTo>
                    <a:pt x="1992077" y="1038459"/>
                    <a:pt x="2041443" y="1014653"/>
                    <a:pt x="2091846" y="1008353"/>
                  </a:cubicBezTo>
                  <a:lnTo>
                    <a:pt x="2192054" y="995827"/>
                  </a:lnTo>
                  <a:cubicBezTo>
                    <a:pt x="2353598" y="949672"/>
                    <a:pt x="2205479" y="987693"/>
                    <a:pt x="2367419" y="958249"/>
                  </a:cubicBezTo>
                  <a:cubicBezTo>
                    <a:pt x="2384357" y="955169"/>
                    <a:pt x="2400459" y="947998"/>
                    <a:pt x="2417523" y="945723"/>
                  </a:cubicBezTo>
                  <a:cubicBezTo>
                    <a:pt x="2463237" y="939628"/>
                    <a:pt x="2509654" y="939719"/>
                    <a:pt x="2555309" y="933197"/>
                  </a:cubicBezTo>
                  <a:cubicBezTo>
                    <a:pt x="2626662" y="923004"/>
                    <a:pt x="2696899" y="905812"/>
                    <a:pt x="2768252" y="895619"/>
                  </a:cubicBezTo>
                  <a:cubicBezTo>
                    <a:pt x="2893363" y="877746"/>
                    <a:pt x="2826591" y="886353"/>
                    <a:pt x="2968668" y="870567"/>
                  </a:cubicBezTo>
                  <a:cubicBezTo>
                    <a:pt x="2985369" y="862216"/>
                    <a:pt x="3000657" y="850044"/>
                    <a:pt x="3018772" y="845515"/>
                  </a:cubicBezTo>
                  <a:cubicBezTo>
                    <a:pt x="3147092" y="813435"/>
                    <a:pt x="3260983" y="815358"/>
                    <a:pt x="3394553" y="807937"/>
                  </a:cubicBezTo>
                  <a:lnTo>
                    <a:pt x="3594970" y="782885"/>
                  </a:lnTo>
                  <a:cubicBezTo>
                    <a:pt x="3624246" y="779066"/>
                    <a:pt x="3653309" y="773619"/>
                    <a:pt x="3682652" y="770359"/>
                  </a:cubicBezTo>
                  <a:cubicBezTo>
                    <a:pt x="3956234" y="739961"/>
                    <a:pt x="3706672" y="774085"/>
                    <a:pt x="3908120" y="745307"/>
                  </a:cubicBezTo>
                  <a:cubicBezTo>
                    <a:pt x="4051694" y="697449"/>
                    <a:pt x="3911539" y="738036"/>
                    <a:pt x="4108537" y="707729"/>
                  </a:cubicBezTo>
                  <a:cubicBezTo>
                    <a:pt x="4121587" y="705721"/>
                    <a:pt x="4133226" y="698067"/>
                    <a:pt x="4146115" y="695203"/>
                  </a:cubicBezTo>
                  <a:cubicBezTo>
                    <a:pt x="4170908" y="689693"/>
                    <a:pt x="4196524" y="688387"/>
                    <a:pt x="4221271" y="682676"/>
                  </a:cubicBezTo>
                  <a:cubicBezTo>
                    <a:pt x="4250889" y="675841"/>
                    <a:pt x="4279464" y="664996"/>
                    <a:pt x="4308953" y="657624"/>
                  </a:cubicBezTo>
                  <a:cubicBezTo>
                    <a:pt x="4329607" y="652460"/>
                    <a:pt x="4350800" y="649716"/>
                    <a:pt x="4371583" y="645098"/>
                  </a:cubicBezTo>
                  <a:cubicBezTo>
                    <a:pt x="4388388" y="641363"/>
                    <a:pt x="4404986" y="636747"/>
                    <a:pt x="4421687" y="632572"/>
                  </a:cubicBezTo>
                  <a:cubicBezTo>
                    <a:pt x="4455090" y="636747"/>
                    <a:pt x="4493030" y="627779"/>
                    <a:pt x="4521896" y="645098"/>
                  </a:cubicBezTo>
                  <a:cubicBezTo>
                    <a:pt x="4534805" y="652844"/>
                    <a:pt x="4496073" y="660745"/>
                    <a:pt x="4484317" y="670150"/>
                  </a:cubicBezTo>
                  <a:cubicBezTo>
                    <a:pt x="4420554" y="721161"/>
                    <a:pt x="4510159" y="669756"/>
                    <a:pt x="4409161" y="720255"/>
                  </a:cubicBezTo>
                  <a:cubicBezTo>
                    <a:pt x="4286351" y="884002"/>
                    <a:pt x="4443902" y="685514"/>
                    <a:pt x="4334005" y="795411"/>
                  </a:cubicBezTo>
                  <a:cubicBezTo>
                    <a:pt x="4323360" y="806056"/>
                    <a:pt x="4320708" y="823585"/>
                    <a:pt x="4308953" y="832989"/>
                  </a:cubicBezTo>
                  <a:cubicBezTo>
                    <a:pt x="4298643" y="841237"/>
                    <a:pt x="4271375" y="858719"/>
                    <a:pt x="4271375" y="845515"/>
                  </a:cubicBezTo>
                  <a:cubicBezTo>
                    <a:pt x="4271375" y="829830"/>
                    <a:pt x="4337265" y="810585"/>
                    <a:pt x="4346531" y="807937"/>
                  </a:cubicBezTo>
                  <a:cubicBezTo>
                    <a:pt x="4363084" y="803208"/>
                    <a:pt x="4380516" y="801456"/>
                    <a:pt x="4396635" y="795411"/>
                  </a:cubicBezTo>
                  <a:cubicBezTo>
                    <a:pt x="4452335" y="774524"/>
                    <a:pt x="4433418" y="769144"/>
                    <a:pt x="4484317" y="757833"/>
                  </a:cubicBezTo>
                  <a:cubicBezTo>
                    <a:pt x="4509110" y="752323"/>
                    <a:pt x="4534569" y="750288"/>
                    <a:pt x="4559474" y="745307"/>
                  </a:cubicBezTo>
                  <a:cubicBezTo>
                    <a:pt x="4576355" y="741931"/>
                    <a:pt x="4592877" y="736956"/>
                    <a:pt x="4609578" y="732781"/>
                  </a:cubicBezTo>
                  <a:cubicBezTo>
                    <a:pt x="4695564" y="675457"/>
                    <a:pt x="4589626" y="737770"/>
                    <a:pt x="4759890" y="695203"/>
                  </a:cubicBezTo>
                  <a:cubicBezTo>
                    <a:pt x="4774495" y="691552"/>
                    <a:pt x="4783631" y="676080"/>
                    <a:pt x="4797468" y="670150"/>
                  </a:cubicBezTo>
                  <a:cubicBezTo>
                    <a:pt x="4821249" y="659958"/>
                    <a:pt x="4905775" y="647924"/>
                    <a:pt x="4922728" y="645098"/>
                  </a:cubicBezTo>
                  <a:cubicBezTo>
                    <a:pt x="4983278" y="620878"/>
                    <a:pt x="4977376" y="619967"/>
                    <a:pt x="5035463" y="607520"/>
                  </a:cubicBezTo>
                  <a:cubicBezTo>
                    <a:pt x="5077098" y="598598"/>
                    <a:pt x="5120328" y="595933"/>
                    <a:pt x="5160723" y="582468"/>
                  </a:cubicBezTo>
                  <a:cubicBezTo>
                    <a:pt x="5173249" y="578293"/>
                    <a:pt x="5185938" y="574578"/>
                    <a:pt x="5198301" y="569942"/>
                  </a:cubicBezTo>
                  <a:cubicBezTo>
                    <a:pt x="5212486" y="564623"/>
                    <a:pt x="5275247" y="537533"/>
                    <a:pt x="5298509" y="532364"/>
                  </a:cubicBezTo>
                  <a:cubicBezTo>
                    <a:pt x="5323302" y="526854"/>
                    <a:pt x="5348613" y="524013"/>
                    <a:pt x="5373665" y="519838"/>
                  </a:cubicBezTo>
                  <a:cubicBezTo>
                    <a:pt x="5386191" y="511487"/>
                    <a:pt x="5396719" y="498747"/>
                    <a:pt x="5411243" y="494786"/>
                  </a:cubicBezTo>
                  <a:cubicBezTo>
                    <a:pt x="5523657" y="464128"/>
                    <a:pt x="5479868" y="499375"/>
                    <a:pt x="5549030" y="469734"/>
                  </a:cubicBezTo>
                  <a:cubicBezTo>
                    <a:pt x="5566193" y="462378"/>
                    <a:pt x="5581420" y="450587"/>
                    <a:pt x="5599134" y="444682"/>
                  </a:cubicBezTo>
                  <a:cubicBezTo>
                    <a:pt x="5619332" y="437949"/>
                    <a:pt x="5641110" y="437320"/>
                    <a:pt x="5661764" y="432156"/>
                  </a:cubicBezTo>
                  <a:cubicBezTo>
                    <a:pt x="5674573" y="428954"/>
                    <a:pt x="5686695" y="423424"/>
                    <a:pt x="5699342" y="419630"/>
                  </a:cubicBezTo>
                  <a:cubicBezTo>
                    <a:pt x="5728457" y="410896"/>
                    <a:pt x="5757698" y="402576"/>
                    <a:pt x="5787024" y="394578"/>
                  </a:cubicBezTo>
                  <a:cubicBezTo>
                    <a:pt x="5803633" y="390048"/>
                    <a:pt x="5821144" y="388446"/>
                    <a:pt x="5837128" y="382052"/>
                  </a:cubicBezTo>
                  <a:cubicBezTo>
                    <a:pt x="5863134" y="371650"/>
                    <a:pt x="5886690" y="355850"/>
                    <a:pt x="5912285" y="344474"/>
                  </a:cubicBezTo>
                  <a:cubicBezTo>
                    <a:pt x="5924351" y="339112"/>
                    <a:pt x="5937727" y="337149"/>
                    <a:pt x="5949863" y="331948"/>
                  </a:cubicBezTo>
                  <a:cubicBezTo>
                    <a:pt x="5967026" y="324592"/>
                    <a:pt x="5983755" y="316160"/>
                    <a:pt x="5999967" y="306896"/>
                  </a:cubicBezTo>
                  <a:cubicBezTo>
                    <a:pt x="6013038" y="299427"/>
                    <a:pt x="6023788" y="287958"/>
                    <a:pt x="6037545" y="281844"/>
                  </a:cubicBezTo>
                  <a:cubicBezTo>
                    <a:pt x="6061676" y="271119"/>
                    <a:pt x="6089082" y="268602"/>
                    <a:pt x="6112701" y="256792"/>
                  </a:cubicBezTo>
                  <a:cubicBezTo>
                    <a:pt x="6129402" y="248441"/>
                    <a:pt x="6144851" y="236870"/>
                    <a:pt x="6162805" y="231740"/>
                  </a:cubicBezTo>
                  <a:cubicBezTo>
                    <a:pt x="6203747" y="220042"/>
                    <a:pt x="6288065" y="206687"/>
                    <a:pt x="6288065" y="206687"/>
                  </a:cubicBezTo>
                  <a:cubicBezTo>
                    <a:pt x="6304767" y="198336"/>
                    <a:pt x="6321106" y="189219"/>
                    <a:pt x="6338170" y="181635"/>
                  </a:cubicBezTo>
                  <a:cubicBezTo>
                    <a:pt x="6398238" y="154938"/>
                    <a:pt x="6462698" y="134846"/>
                    <a:pt x="6526060" y="119005"/>
                  </a:cubicBezTo>
                  <a:cubicBezTo>
                    <a:pt x="6550699" y="112845"/>
                    <a:pt x="6576164" y="110654"/>
                    <a:pt x="6601216" y="106479"/>
                  </a:cubicBezTo>
                  <a:cubicBezTo>
                    <a:pt x="6743188" y="0"/>
                    <a:pt x="6543683" y="137616"/>
                    <a:pt x="6726476" y="56375"/>
                  </a:cubicBezTo>
                  <a:cubicBezTo>
                    <a:pt x="6742664" y="49180"/>
                    <a:pt x="6749315" y="28623"/>
                    <a:pt x="6764054" y="18797"/>
                  </a:cubicBezTo>
                  <a:cubicBezTo>
                    <a:pt x="6786804" y="3630"/>
                    <a:pt x="6802818" y="6271"/>
                    <a:pt x="6826685" y="6271"/>
                  </a:cubicBezTo>
                </a:path>
              </a:pathLst>
            </a:cu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</p:grpSp>
      <p:pic>
        <p:nvPicPr>
          <p:cNvPr id="7" name="6 Imagen" descr="escuela-rur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857496"/>
            <a:ext cx="9144000" cy="4000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5 Grupo"/>
          <p:cNvGrpSpPr>
            <a:grpSpLocks/>
          </p:cNvGrpSpPr>
          <p:nvPr/>
        </p:nvGrpSpPr>
        <p:grpSpPr bwMode="auto">
          <a:xfrm>
            <a:off x="0" y="214313"/>
            <a:ext cx="9144000" cy="6643687"/>
            <a:chOff x="0" y="0"/>
            <a:chExt cx="9144000" cy="6643710"/>
          </a:xfrm>
        </p:grpSpPr>
        <p:grpSp>
          <p:nvGrpSpPr>
            <p:cNvPr id="5126" name="4 Grupo"/>
            <p:cNvGrpSpPr>
              <a:grpSpLocks/>
            </p:cNvGrpSpPr>
            <p:nvPr/>
          </p:nvGrpSpPr>
          <p:grpSpPr bwMode="auto">
            <a:xfrm>
              <a:off x="1357290" y="1428736"/>
              <a:ext cx="7786710" cy="5214974"/>
              <a:chOff x="1071538" y="285728"/>
              <a:chExt cx="7072362" cy="4572032"/>
            </a:xfrm>
          </p:grpSpPr>
          <p:sp>
            <p:nvSpPr>
              <p:cNvPr id="3" name="2 Forma libre"/>
              <p:cNvSpPr/>
              <p:nvPr/>
            </p:nvSpPr>
            <p:spPr>
              <a:xfrm>
                <a:off x="1071559" y="285745"/>
                <a:ext cx="7072341" cy="4572015"/>
              </a:xfrm>
              <a:custGeom>
                <a:avLst/>
                <a:gdLst>
                  <a:gd name="connsiteX0" fmla="*/ 27972 w 5928900"/>
                  <a:gd name="connsiteY0" fmla="*/ 1170432 h 4163551"/>
                  <a:gd name="connsiteX1" fmla="*/ 64548 w 5928900"/>
                  <a:gd name="connsiteY1" fmla="*/ 1146048 h 4163551"/>
                  <a:gd name="connsiteX2" fmla="*/ 88932 w 5928900"/>
                  <a:gd name="connsiteY2" fmla="*/ 1085088 h 4163551"/>
                  <a:gd name="connsiteX3" fmla="*/ 113316 w 5928900"/>
                  <a:gd name="connsiteY3" fmla="*/ 1048512 h 4163551"/>
                  <a:gd name="connsiteX4" fmla="*/ 149892 w 5928900"/>
                  <a:gd name="connsiteY4" fmla="*/ 914400 h 4163551"/>
                  <a:gd name="connsiteX5" fmla="*/ 223044 w 5928900"/>
                  <a:gd name="connsiteY5" fmla="*/ 719328 h 4163551"/>
                  <a:gd name="connsiteX6" fmla="*/ 259620 w 5928900"/>
                  <a:gd name="connsiteY6" fmla="*/ 682752 h 4163551"/>
                  <a:gd name="connsiteX7" fmla="*/ 369348 w 5928900"/>
                  <a:gd name="connsiteY7" fmla="*/ 524256 h 4163551"/>
                  <a:gd name="connsiteX8" fmla="*/ 430308 w 5928900"/>
                  <a:gd name="connsiteY8" fmla="*/ 475488 h 4163551"/>
                  <a:gd name="connsiteX9" fmla="*/ 479076 w 5928900"/>
                  <a:gd name="connsiteY9" fmla="*/ 426720 h 4163551"/>
                  <a:gd name="connsiteX10" fmla="*/ 710724 w 5928900"/>
                  <a:gd name="connsiteY10" fmla="*/ 280416 h 4163551"/>
                  <a:gd name="connsiteX11" fmla="*/ 783876 w 5928900"/>
                  <a:gd name="connsiteY11" fmla="*/ 256032 h 4163551"/>
                  <a:gd name="connsiteX12" fmla="*/ 966756 w 5928900"/>
                  <a:gd name="connsiteY12" fmla="*/ 182880 h 4163551"/>
                  <a:gd name="connsiteX13" fmla="*/ 1174020 w 5928900"/>
                  <a:gd name="connsiteY13" fmla="*/ 121920 h 4163551"/>
                  <a:gd name="connsiteX14" fmla="*/ 1381284 w 5928900"/>
                  <a:gd name="connsiteY14" fmla="*/ 97536 h 4163551"/>
                  <a:gd name="connsiteX15" fmla="*/ 1649508 w 5928900"/>
                  <a:gd name="connsiteY15" fmla="*/ 60960 h 4163551"/>
                  <a:gd name="connsiteX16" fmla="*/ 1954308 w 5928900"/>
                  <a:gd name="connsiteY16" fmla="*/ 73152 h 4163551"/>
                  <a:gd name="connsiteX17" fmla="*/ 2076228 w 5928900"/>
                  <a:gd name="connsiteY17" fmla="*/ 85344 h 4163551"/>
                  <a:gd name="connsiteX18" fmla="*/ 2698020 w 5928900"/>
                  <a:gd name="connsiteY18" fmla="*/ 73152 h 4163551"/>
                  <a:gd name="connsiteX19" fmla="*/ 2771172 w 5928900"/>
                  <a:gd name="connsiteY19" fmla="*/ 36576 h 4163551"/>
                  <a:gd name="connsiteX20" fmla="*/ 2832132 w 5928900"/>
                  <a:gd name="connsiteY20" fmla="*/ 0 h 4163551"/>
                  <a:gd name="connsiteX21" fmla="*/ 3149124 w 5928900"/>
                  <a:gd name="connsiteY21" fmla="*/ 24384 h 4163551"/>
                  <a:gd name="connsiteX22" fmla="*/ 3222276 w 5928900"/>
                  <a:gd name="connsiteY22" fmla="*/ 48768 h 4163551"/>
                  <a:gd name="connsiteX23" fmla="*/ 3344196 w 5928900"/>
                  <a:gd name="connsiteY23" fmla="*/ 73152 h 4163551"/>
                  <a:gd name="connsiteX24" fmla="*/ 3405156 w 5928900"/>
                  <a:gd name="connsiteY24" fmla="*/ 85344 h 4163551"/>
                  <a:gd name="connsiteX25" fmla="*/ 3648996 w 5928900"/>
                  <a:gd name="connsiteY25" fmla="*/ 97536 h 4163551"/>
                  <a:gd name="connsiteX26" fmla="*/ 3734340 w 5928900"/>
                  <a:gd name="connsiteY26" fmla="*/ 134112 h 4163551"/>
                  <a:gd name="connsiteX27" fmla="*/ 3807492 w 5928900"/>
                  <a:gd name="connsiteY27" fmla="*/ 170688 h 4163551"/>
                  <a:gd name="connsiteX28" fmla="*/ 4343940 w 5928900"/>
                  <a:gd name="connsiteY28" fmla="*/ 182880 h 4163551"/>
                  <a:gd name="connsiteX29" fmla="*/ 4612164 w 5928900"/>
                  <a:gd name="connsiteY29" fmla="*/ 219456 h 4163551"/>
                  <a:gd name="connsiteX30" fmla="*/ 4685316 w 5928900"/>
                  <a:gd name="connsiteY30" fmla="*/ 243840 h 4163551"/>
                  <a:gd name="connsiteX31" fmla="*/ 4746276 w 5928900"/>
                  <a:gd name="connsiteY31" fmla="*/ 256032 h 4163551"/>
                  <a:gd name="connsiteX32" fmla="*/ 4941348 w 5928900"/>
                  <a:gd name="connsiteY32" fmla="*/ 304800 h 4163551"/>
                  <a:gd name="connsiteX33" fmla="*/ 5026692 w 5928900"/>
                  <a:gd name="connsiteY33" fmla="*/ 341376 h 4163551"/>
                  <a:gd name="connsiteX34" fmla="*/ 5112036 w 5928900"/>
                  <a:gd name="connsiteY34" fmla="*/ 365760 h 4163551"/>
                  <a:gd name="connsiteX35" fmla="*/ 5148612 w 5928900"/>
                  <a:gd name="connsiteY35" fmla="*/ 377952 h 4163551"/>
                  <a:gd name="connsiteX36" fmla="*/ 5294916 w 5928900"/>
                  <a:gd name="connsiteY36" fmla="*/ 499872 h 4163551"/>
                  <a:gd name="connsiteX37" fmla="*/ 5355876 w 5928900"/>
                  <a:gd name="connsiteY37" fmla="*/ 512064 h 4163551"/>
                  <a:gd name="connsiteX38" fmla="*/ 5392452 w 5928900"/>
                  <a:gd name="connsiteY38" fmla="*/ 524256 h 4163551"/>
                  <a:gd name="connsiteX39" fmla="*/ 5489988 w 5928900"/>
                  <a:gd name="connsiteY39" fmla="*/ 548640 h 4163551"/>
                  <a:gd name="connsiteX40" fmla="*/ 5526564 w 5928900"/>
                  <a:gd name="connsiteY40" fmla="*/ 731520 h 4163551"/>
                  <a:gd name="connsiteX41" fmla="*/ 5575332 w 5928900"/>
                  <a:gd name="connsiteY41" fmla="*/ 853440 h 4163551"/>
                  <a:gd name="connsiteX42" fmla="*/ 5587524 w 5928900"/>
                  <a:gd name="connsiteY42" fmla="*/ 950976 h 4163551"/>
                  <a:gd name="connsiteX43" fmla="*/ 5624100 w 5928900"/>
                  <a:gd name="connsiteY43" fmla="*/ 1011936 h 4163551"/>
                  <a:gd name="connsiteX44" fmla="*/ 5648484 w 5928900"/>
                  <a:gd name="connsiteY44" fmla="*/ 1060704 h 4163551"/>
                  <a:gd name="connsiteX45" fmla="*/ 5660676 w 5928900"/>
                  <a:gd name="connsiteY45" fmla="*/ 1694688 h 4163551"/>
                  <a:gd name="connsiteX46" fmla="*/ 5697252 w 5928900"/>
                  <a:gd name="connsiteY46" fmla="*/ 1731264 h 4163551"/>
                  <a:gd name="connsiteX47" fmla="*/ 5733828 w 5928900"/>
                  <a:gd name="connsiteY47" fmla="*/ 1816608 h 4163551"/>
                  <a:gd name="connsiteX48" fmla="*/ 5770404 w 5928900"/>
                  <a:gd name="connsiteY48" fmla="*/ 1853184 h 4163551"/>
                  <a:gd name="connsiteX49" fmla="*/ 5819172 w 5928900"/>
                  <a:gd name="connsiteY49" fmla="*/ 1975104 h 4163551"/>
                  <a:gd name="connsiteX50" fmla="*/ 5831364 w 5928900"/>
                  <a:gd name="connsiteY50" fmla="*/ 2036064 h 4163551"/>
                  <a:gd name="connsiteX51" fmla="*/ 5855748 w 5928900"/>
                  <a:gd name="connsiteY51" fmla="*/ 2121408 h 4163551"/>
                  <a:gd name="connsiteX52" fmla="*/ 5867940 w 5928900"/>
                  <a:gd name="connsiteY52" fmla="*/ 2584704 h 4163551"/>
                  <a:gd name="connsiteX53" fmla="*/ 5916708 w 5928900"/>
                  <a:gd name="connsiteY53" fmla="*/ 2816352 h 4163551"/>
                  <a:gd name="connsiteX54" fmla="*/ 5928900 w 5928900"/>
                  <a:gd name="connsiteY54" fmla="*/ 2852928 h 4163551"/>
                  <a:gd name="connsiteX55" fmla="*/ 5904516 w 5928900"/>
                  <a:gd name="connsiteY55" fmla="*/ 3011424 h 4163551"/>
                  <a:gd name="connsiteX56" fmla="*/ 5880132 w 5928900"/>
                  <a:gd name="connsiteY56" fmla="*/ 3182112 h 4163551"/>
                  <a:gd name="connsiteX57" fmla="*/ 5867940 w 5928900"/>
                  <a:gd name="connsiteY57" fmla="*/ 3230880 h 4163551"/>
                  <a:gd name="connsiteX58" fmla="*/ 5831364 w 5928900"/>
                  <a:gd name="connsiteY58" fmla="*/ 3255264 h 4163551"/>
                  <a:gd name="connsiteX59" fmla="*/ 5746020 w 5928900"/>
                  <a:gd name="connsiteY59" fmla="*/ 3291840 h 4163551"/>
                  <a:gd name="connsiteX60" fmla="*/ 5648484 w 5928900"/>
                  <a:gd name="connsiteY60" fmla="*/ 3340608 h 4163551"/>
                  <a:gd name="connsiteX61" fmla="*/ 5599716 w 5928900"/>
                  <a:gd name="connsiteY61" fmla="*/ 3377184 h 4163551"/>
                  <a:gd name="connsiteX62" fmla="*/ 5477796 w 5928900"/>
                  <a:gd name="connsiteY62" fmla="*/ 3438144 h 4163551"/>
                  <a:gd name="connsiteX63" fmla="*/ 5319300 w 5928900"/>
                  <a:gd name="connsiteY63" fmla="*/ 3596640 h 4163551"/>
                  <a:gd name="connsiteX64" fmla="*/ 5258340 w 5928900"/>
                  <a:gd name="connsiteY64" fmla="*/ 3657600 h 4163551"/>
                  <a:gd name="connsiteX65" fmla="*/ 5209572 w 5928900"/>
                  <a:gd name="connsiteY65" fmla="*/ 3694176 h 4163551"/>
                  <a:gd name="connsiteX66" fmla="*/ 5185188 w 5928900"/>
                  <a:gd name="connsiteY66" fmla="*/ 3730752 h 4163551"/>
                  <a:gd name="connsiteX67" fmla="*/ 5051076 w 5928900"/>
                  <a:gd name="connsiteY67" fmla="*/ 3816096 h 4163551"/>
                  <a:gd name="connsiteX68" fmla="*/ 4782852 w 5928900"/>
                  <a:gd name="connsiteY68" fmla="*/ 3852672 h 4163551"/>
                  <a:gd name="connsiteX69" fmla="*/ 4685316 w 5928900"/>
                  <a:gd name="connsiteY69" fmla="*/ 3889248 h 4163551"/>
                  <a:gd name="connsiteX70" fmla="*/ 4514628 w 5928900"/>
                  <a:gd name="connsiteY70" fmla="*/ 3913632 h 4163551"/>
                  <a:gd name="connsiteX71" fmla="*/ 4148868 w 5928900"/>
                  <a:gd name="connsiteY71" fmla="*/ 3962400 h 4163551"/>
                  <a:gd name="connsiteX72" fmla="*/ 3905028 w 5928900"/>
                  <a:gd name="connsiteY72" fmla="*/ 3974592 h 4163551"/>
                  <a:gd name="connsiteX73" fmla="*/ 3063780 w 5928900"/>
                  <a:gd name="connsiteY73" fmla="*/ 3974592 h 4163551"/>
                  <a:gd name="connsiteX74" fmla="*/ 2978436 w 5928900"/>
                  <a:gd name="connsiteY74" fmla="*/ 3950208 h 4163551"/>
                  <a:gd name="connsiteX75" fmla="*/ 2283492 w 5928900"/>
                  <a:gd name="connsiteY75" fmla="*/ 3974592 h 4163551"/>
                  <a:gd name="connsiteX76" fmla="*/ 2198148 w 5928900"/>
                  <a:gd name="connsiteY76" fmla="*/ 4011168 h 4163551"/>
                  <a:gd name="connsiteX77" fmla="*/ 2124996 w 5928900"/>
                  <a:gd name="connsiteY77" fmla="*/ 4023360 h 4163551"/>
                  <a:gd name="connsiteX78" fmla="*/ 2076228 w 5928900"/>
                  <a:gd name="connsiteY78" fmla="*/ 4035552 h 4163551"/>
                  <a:gd name="connsiteX79" fmla="*/ 1990884 w 5928900"/>
                  <a:gd name="connsiteY79" fmla="*/ 4084320 h 4163551"/>
                  <a:gd name="connsiteX80" fmla="*/ 1015524 w 5928900"/>
                  <a:gd name="connsiteY80" fmla="*/ 4059936 h 4163551"/>
                  <a:gd name="connsiteX81" fmla="*/ 905796 w 5928900"/>
                  <a:gd name="connsiteY81" fmla="*/ 3901440 h 4163551"/>
                  <a:gd name="connsiteX82" fmla="*/ 857028 w 5928900"/>
                  <a:gd name="connsiteY82" fmla="*/ 3828288 h 4163551"/>
                  <a:gd name="connsiteX83" fmla="*/ 808260 w 5928900"/>
                  <a:gd name="connsiteY83" fmla="*/ 3779520 h 4163551"/>
                  <a:gd name="connsiteX84" fmla="*/ 759492 w 5928900"/>
                  <a:gd name="connsiteY84" fmla="*/ 3681984 h 4163551"/>
                  <a:gd name="connsiteX85" fmla="*/ 735108 w 5928900"/>
                  <a:gd name="connsiteY85" fmla="*/ 3645408 h 4163551"/>
                  <a:gd name="connsiteX86" fmla="*/ 686340 w 5928900"/>
                  <a:gd name="connsiteY86" fmla="*/ 3499104 h 4163551"/>
                  <a:gd name="connsiteX87" fmla="*/ 674148 w 5928900"/>
                  <a:gd name="connsiteY87" fmla="*/ 3145536 h 4163551"/>
                  <a:gd name="connsiteX88" fmla="*/ 649764 w 5928900"/>
                  <a:gd name="connsiteY88" fmla="*/ 3072384 h 4163551"/>
                  <a:gd name="connsiteX89" fmla="*/ 637572 w 5928900"/>
                  <a:gd name="connsiteY89" fmla="*/ 3011424 h 4163551"/>
                  <a:gd name="connsiteX90" fmla="*/ 613188 w 5928900"/>
                  <a:gd name="connsiteY90" fmla="*/ 2865120 h 4163551"/>
                  <a:gd name="connsiteX91" fmla="*/ 600996 w 5928900"/>
                  <a:gd name="connsiteY91" fmla="*/ 2779776 h 4163551"/>
                  <a:gd name="connsiteX92" fmla="*/ 576612 w 5928900"/>
                  <a:gd name="connsiteY92" fmla="*/ 2743200 h 4163551"/>
                  <a:gd name="connsiteX93" fmla="*/ 491268 w 5928900"/>
                  <a:gd name="connsiteY93" fmla="*/ 2633472 h 4163551"/>
                  <a:gd name="connsiteX94" fmla="*/ 430308 w 5928900"/>
                  <a:gd name="connsiteY94" fmla="*/ 2560320 h 4163551"/>
                  <a:gd name="connsiteX95" fmla="*/ 320580 w 5928900"/>
                  <a:gd name="connsiteY95" fmla="*/ 2474976 h 4163551"/>
                  <a:gd name="connsiteX96" fmla="*/ 271812 w 5928900"/>
                  <a:gd name="connsiteY96" fmla="*/ 2438400 h 4163551"/>
                  <a:gd name="connsiteX97" fmla="*/ 198660 w 5928900"/>
                  <a:gd name="connsiteY97" fmla="*/ 2316480 h 4163551"/>
                  <a:gd name="connsiteX98" fmla="*/ 149892 w 5928900"/>
                  <a:gd name="connsiteY98" fmla="*/ 2170176 h 4163551"/>
                  <a:gd name="connsiteX99" fmla="*/ 137700 w 5928900"/>
                  <a:gd name="connsiteY99" fmla="*/ 2133600 h 4163551"/>
                  <a:gd name="connsiteX100" fmla="*/ 113316 w 5928900"/>
                  <a:gd name="connsiteY100" fmla="*/ 2072640 h 4163551"/>
                  <a:gd name="connsiteX101" fmla="*/ 125508 w 5928900"/>
                  <a:gd name="connsiteY101" fmla="*/ 1780032 h 4163551"/>
                  <a:gd name="connsiteX102" fmla="*/ 149892 w 5928900"/>
                  <a:gd name="connsiteY102" fmla="*/ 1706880 h 4163551"/>
                  <a:gd name="connsiteX103" fmla="*/ 125508 w 5928900"/>
                  <a:gd name="connsiteY103" fmla="*/ 1426464 h 4163551"/>
                  <a:gd name="connsiteX104" fmla="*/ 88932 w 5928900"/>
                  <a:gd name="connsiteY104" fmla="*/ 1389888 h 4163551"/>
                  <a:gd name="connsiteX105" fmla="*/ 40164 w 5928900"/>
                  <a:gd name="connsiteY105" fmla="*/ 1316736 h 4163551"/>
                  <a:gd name="connsiteX106" fmla="*/ 27972 w 5928900"/>
                  <a:gd name="connsiteY106" fmla="*/ 1170432 h 4163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</a:cxnLst>
                <a:rect l="l" t="t" r="r" b="b"/>
                <a:pathLst>
                  <a:path w="5928900" h="4163551">
                    <a:moveTo>
                      <a:pt x="27972" y="1170432"/>
                    </a:moveTo>
                    <a:cubicBezTo>
                      <a:pt x="32036" y="1141984"/>
                      <a:pt x="56031" y="1157972"/>
                      <a:pt x="64548" y="1146048"/>
                    </a:cubicBezTo>
                    <a:cubicBezTo>
                      <a:pt x="77269" y="1128239"/>
                      <a:pt x="79145" y="1104663"/>
                      <a:pt x="88932" y="1085088"/>
                    </a:cubicBezTo>
                    <a:cubicBezTo>
                      <a:pt x="95485" y="1071982"/>
                      <a:pt x="105188" y="1060704"/>
                      <a:pt x="113316" y="1048512"/>
                    </a:cubicBezTo>
                    <a:cubicBezTo>
                      <a:pt x="135425" y="915860"/>
                      <a:pt x="110733" y="1031877"/>
                      <a:pt x="149892" y="914400"/>
                    </a:cubicBezTo>
                    <a:cubicBezTo>
                      <a:pt x="175352" y="838021"/>
                      <a:pt x="179669" y="784391"/>
                      <a:pt x="223044" y="719328"/>
                    </a:cubicBezTo>
                    <a:cubicBezTo>
                      <a:pt x="232608" y="704982"/>
                      <a:pt x="249275" y="696546"/>
                      <a:pt x="259620" y="682752"/>
                    </a:cubicBezTo>
                    <a:cubicBezTo>
                      <a:pt x="298174" y="631346"/>
                      <a:pt x="319171" y="564397"/>
                      <a:pt x="369348" y="524256"/>
                    </a:cubicBezTo>
                    <a:cubicBezTo>
                      <a:pt x="389668" y="508000"/>
                      <a:pt x="410859" y="492776"/>
                      <a:pt x="430308" y="475488"/>
                    </a:cubicBezTo>
                    <a:cubicBezTo>
                      <a:pt x="447491" y="460215"/>
                      <a:pt x="460684" y="440514"/>
                      <a:pt x="479076" y="426720"/>
                    </a:cubicBezTo>
                    <a:cubicBezTo>
                      <a:pt x="509662" y="403780"/>
                      <a:pt x="654419" y="306403"/>
                      <a:pt x="710724" y="280416"/>
                    </a:cubicBezTo>
                    <a:cubicBezTo>
                      <a:pt x="734061" y="269645"/>
                      <a:pt x="759886" y="265259"/>
                      <a:pt x="783876" y="256032"/>
                    </a:cubicBezTo>
                    <a:cubicBezTo>
                      <a:pt x="884914" y="217171"/>
                      <a:pt x="858439" y="217542"/>
                      <a:pt x="966756" y="182880"/>
                    </a:cubicBezTo>
                    <a:cubicBezTo>
                      <a:pt x="1035344" y="160932"/>
                      <a:pt x="1102446" y="129873"/>
                      <a:pt x="1174020" y="121920"/>
                    </a:cubicBezTo>
                    <a:cubicBezTo>
                      <a:pt x="1248558" y="113638"/>
                      <a:pt x="1307555" y="107590"/>
                      <a:pt x="1381284" y="97536"/>
                    </a:cubicBezTo>
                    <a:cubicBezTo>
                      <a:pt x="1700478" y="54009"/>
                      <a:pt x="1428772" y="88552"/>
                      <a:pt x="1649508" y="60960"/>
                    </a:cubicBezTo>
                    <a:lnTo>
                      <a:pt x="1954308" y="73152"/>
                    </a:lnTo>
                    <a:cubicBezTo>
                      <a:pt x="1995084" y="75482"/>
                      <a:pt x="2035385" y="85344"/>
                      <a:pt x="2076228" y="85344"/>
                    </a:cubicBezTo>
                    <a:cubicBezTo>
                      <a:pt x="2283532" y="85344"/>
                      <a:pt x="2490756" y="77216"/>
                      <a:pt x="2698020" y="73152"/>
                    </a:cubicBezTo>
                    <a:cubicBezTo>
                      <a:pt x="2802842" y="3271"/>
                      <a:pt x="2670218" y="87053"/>
                      <a:pt x="2771172" y="36576"/>
                    </a:cubicBezTo>
                    <a:cubicBezTo>
                      <a:pt x="2792367" y="25978"/>
                      <a:pt x="2811812" y="12192"/>
                      <a:pt x="2832132" y="0"/>
                    </a:cubicBezTo>
                    <a:cubicBezTo>
                      <a:pt x="2937796" y="8128"/>
                      <a:pt x="3043966" y="11239"/>
                      <a:pt x="3149124" y="24384"/>
                    </a:cubicBezTo>
                    <a:cubicBezTo>
                      <a:pt x="3174629" y="27572"/>
                      <a:pt x="3197340" y="42534"/>
                      <a:pt x="3222276" y="48768"/>
                    </a:cubicBezTo>
                    <a:cubicBezTo>
                      <a:pt x="3262483" y="58820"/>
                      <a:pt x="3303556" y="65024"/>
                      <a:pt x="3344196" y="73152"/>
                    </a:cubicBezTo>
                    <a:cubicBezTo>
                      <a:pt x="3364516" y="77216"/>
                      <a:pt x="3384459" y="84309"/>
                      <a:pt x="3405156" y="85344"/>
                    </a:cubicBezTo>
                    <a:lnTo>
                      <a:pt x="3648996" y="97536"/>
                    </a:lnTo>
                    <a:cubicBezTo>
                      <a:pt x="3861479" y="203778"/>
                      <a:pt x="3572886" y="62355"/>
                      <a:pt x="3734340" y="134112"/>
                    </a:cubicBezTo>
                    <a:cubicBezTo>
                      <a:pt x="3759252" y="145184"/>
                      <a:pt x="3780317" y="168514"/>
                      <a:pt x="3807492" y="170688"/>
                    </a:cubicBezTo>
                    <a:cubicBezTo>
                      <a:pt x="3985785" y="184951"/>
                      <a:pt x="4165124" y="178816"/>
                      <a:pt x="4343940" y="182880"/>
                    </a:cubicBezTo>
                    <a:cubicBezTo>
                      <a:pt x="4433348" y="195072"/>
                      <a:pt x="4523334" y="203593"/>
                      <a:pt x="4612164" y="219456"/>
                    </a:cubicBezTo>
                    <a:cubicBezTo>
                      <a:pt x="4637467" y="223974"/>
                      <a:pt x="4660519" y="237077"/>
                      <a:pt x="4685316" y="243840"/>
                    </a:cubicBezTo>
                    <a:cubicBezTo>
                      <a:pt x="4705308" y="249292"/>
                      <a:pt x="4725956" y="251968"/>
                      <a:pt x="4746276" y="256032"/>
                    </a:cubicBezTo>
                    <a:cubicBezTo>
                      <a:pt x="4957343" y="346489"/>
                      <a:pt x="4691589" y="242360"/>
                      <a:pt x="4941348" y="304800"/>
                    </a:cubicBezTo>
                    <a:cubicBezTo>
                      <a:pt x="4971374" y="312307"/>
                      <a:pt x="4997955" y="329881"/>
                      <a:pt x="5026692" y="341376"/>
                    </a:cubicBezTo>
                    <a:cubicBezTo>
                      <a:pt x="5063232" y="355992"/>
                      <a:pt x="5071573" y="354199"/>
                      <a:pt x="5112036" y="365760"/>
                    </a:cubicBezTo>
                    <a:cubicBezTo>
                      <a:pt x="5124393" y="369291"/>
                      <a:pt x="5136420" y="373888"/>
                      <a:pt x="5148612" y="377952"/>
                    </a:cubicBezTo>
                    <a:cubicBezTo>
                      <a:pt x="5187460" y="429749"/>
                      <a:pt x="5220425" y="484974"/>
                      <a:pt x="5294916" y="499872"/>
                    </a:cubicBezTo>
                    <a:cubicBezTo>
                      <a:pt x="5315236" y="503936"/>
                      <a:pt x="5335772" y="507038"/>
                      <a:pt x="5355876" y="512064"/>
                    </a:cubicBezTo>
                    <a:cubicBezTo>
                      <a:pt x="5368344" y="515181"/>
                      <a:pt x="5380053" y="520875"/>
                      <a:pt x="5392452" y="524256"/>
                    </a:cubicBezTo>
                    <a:cubicBezTo>
                      <a:pt x="5424784" y="533074"/>
                      <a:pt x="5489988" y="548640"/>
                      <a:pt x="5489988" y="548640"/>
                    </a:cubicBezTo>
                    <a:cubicBezTo>
                      <a:pt x="5515333" y="776749"/>
                      <a:pt x="5483338" y="558617"/>
                      <a:pt x="5526564" y="731520"/>
                    </a:cubicBezTo>
                    <a:cubicBezTo>
                      <a:pt x="5553746" y="840248"/>
                      <a:pt x="5514348" y="772128"/>
                      <a:pt x="5575332" y="853440"/>
                    </a:cubicBezTo>
                    <a:cubicBezTo>
                      <a:pt x="5579396" y="885952"/>
                      <a:pt x="5577888" y="919660"/>
                      <a:pt x="5587524" y="950976"/>
                    </a:cubicBezTo>
                    <a:cubicBezTo>
                      <a:pt x="5594493" y="973625"/>
                      <a:pt x="5612592" y="991221"/>
                      <a:pt x="5624100" y="1011936"/>
                    </a:cubicBezTo>
                    <a:cubicBezTo>
                      <a:pt x="5632926" y="1027824"/>
                      <a:pt x="5640356" y="1044448"/>
                      <a:pt x="5648484" y="1060704"/>
                    </a:cubicBezTo>
                    <a:cubicBezTo>
                      <a:pt x="5652548" y="1272032"/>
                      <a:pt x="5645344" y="1483878"/>
                      <a:pt x="5660676" y="1694688"/>
                    </a:cubicBezTo>
                    <a:cubicBezTo>
                      <a:pt x="5661927" y="1711885"/>
                      <a:pt x="5687230" y="1717234"/>
                      <a:pt x="5697252" y="1731264"/>
                    </a:cubicBezTo>
                    <a:cubicBezTo>
                      <a:pt x="5927147" y="2053116"/>
                      <a:pt x="5574635" y="1577818"/>
                      <a:pt x="5733828" y="1816608"/>
                    </a:cubicBezTo>
                    <a:cubicBezTo>
                      <a:pt x="5743392" y="1830954"/>
                      <a:pt x="5758212" y="1840992"/>
                      <a:pt x="5770404" y="1853184"/>
                    </a:cubicBezTo>
                    <a:cubicBezTo>
                      <a:pt x="5801013" y="2006228"/>
                      <a:pt x="5756189" y="1817645"/>
                      <a:pt x="5819172" y="1975104"/>
                    </a:cubicBezTo>
                    <a:cubicBezTo>
                      <a:pt x="5826868" y="1994344"/>
                      <a:pt x="5826869" y="2015835"/>
                      <a:pt x="5831364" y="2036064"/>
                    </a:cubicBezTo>
                    <a:cubicBezTo>
                      <a:pt x="5841570" y="2081991"/>
                      <a:pt x="5842171" y="2080677"/>
                      <a:pt x="5855748" y="2121408"/>
                    </a:cubicBezTo>
                    <a:cubicBezTo>
                      <a:pt x="5859812" y="2275840"/>
                      <a:pt x="5862616" y="2430310"/>
                      <a:pt x="5867940" y="2584704"/>
                    </a:cubicBezTo>
                    <a:cubicBezTo>
                      <a:pt x="5876836" y="2842692"/>
                      <a:pt x="5803549" y="2854072"/>
                      <a:pt x="5916708" y="2816352"/>
                    </a:cubicBezTo>
                    <a:cubicBezTo>
                      <a:pt x="5920772" y="2828544"/>
                      <a:pt x="5928900" y="2840077"/>
                      <a:pt x="5928900" y="2852928"/>
                    </a:cubicBezTo>
                    <a:cubicBezTo>
                      <a:pt x="5928900" y="2947223"/>
                      <a:pt x="5925385" y="2948817"/>
                      <a:pt x="5904516" y="3011424"/>
                    </a:cubicBezTo>
                    <a:cubicBezTo>
                      <a:pt x="5893865" y="3107279"/>
                      <a:pt x="5897385" y="3104475"/>
                      <a:pt x="5880132" y="3182112"/>
                    </a:cubicBezTo>
                    <a:cubicBezTo>
                      <a:pt x="5876497" y="3198469"/>
                      <a:pt x="5877235" y="3216938"/>
                      <a:pt x="5867940" y="3230880"/>
                    </a:cubicBezTo>
                    <a:cubicBezTo>
                      <a:pt x="5859812" y="3243072"/>
                      <a:pt x="5844470" y="3248711"/>
                      <a:pt x="5831364" y="3255264"/>
                    </a:cubicBezTo>
                    <a:cubicBezTo>
                      <a:pt x="5803681" y="3269105"/>
                      <a:pt x="5774067" y="3278751"/>
                      <a:pt x="5746020" y="3291840"/>
                    </a:cubicBezTo>
                    <a:cubicBezTo>
                      <a:pt x="5713081" y="3307212"/>
                      <a:pt x="5679882" y="3322293"/>
                      <a:pt x="5648484" y="3340608"/>
                    </a:cubicBezTo>
                    <a:cubicBezTo>
                      <a:pt x="5630932" y="3350847"/>
                      <a:pt x="5616623" y="3365912"/>
                      <a:pt x="5599716" y="3377184"/>
                    </a:cubicBezTo>
                    <a:cubicBezTo>
                      <a:pt x="5539921" y="3417047"/>
                      <a:pt x="5542350" y="3412322"/>
                      <a:pt x="5477796" y="3438144"/>
                    </a:cubicBezTo>
                    <a:lnTo>
                      <a:pt x="5319300" y="3596640"/>
                    </a:lnTo>
                    <a:cubicBezTo>
                      <a:pt x="5298980" y="3616960"/>
                      <a:pt x="5281329" y="3640358"/>
                      <a:pt x="5258340" y="3657600"/>
                    </a:cubicBezTo>
                    <a:cubicBezTo>
                      <a:pt x="5242084" y="3669792"/>
                      <a:pt x="5223940" y="3679808"/>
                      <a:pt x="5209572" y="3694176"/>
                    </a:cubicBezTo>
                    <a:cubicBezTo>
                      <a:pt x="5199211" y="3704537"/>
                      <a:pt x="5195549" y="3720391"/>
                      <a:pt x="5185188" y="3730752"/>
                    </a:cubicBezTo>
                    <a:cubicBezTo>
                      <a:pt x="5154037" y="3761903"/>
                      <a:pt x="5093972" y="3804181"/>
                      <a:pt x="5051076" y="3816096"/>
                    </a:cubicBezTo>
                    <a:cubicBezTo>
                      <a:pt x="4981104" y="3835533"/>
                      <a:pt x="4857629" y="3845194"/>
                      <a:pt x="4782852" y="3852672"/>
                    </a:cubicBezTo>
                    <a:cubicBezTo>
                      <a:pt x="4750340" y="3864864"/>
                      <a:pt x="4719175" y="3881553"/>
                      <a:pt x="4685316" y="3889248"/>
                    </a:cubicBezTo>
                    <a:cubicBezTo>
                      <a:pt x="4629272" y="3901985"/>
                      <a:pt x="4514628" y="3913632"/>
                      <a:pt x="4514628" y="3913632"/>
                    </a:cubicBezTo>
                    <a:cubicBezTo>
                      <a:pt x="4365865" y="4002890"/>
                      <a:pt x="4479974" y="3947684"/>
                      <a:pt x="4148868" y="3962400"/>
                    </a:cubicBezTo>
                    <a:lnTo>
                      <a:pt x="3905028" y="3974592"/>
                    </a:lnTo>
                    <a:cubicBezTo>
                      <a:pt x="3589153" y="4027238"/>
                      <a:pt x="3754488" y="4004194"/>
                      <a:pt x="3063780" y="3974592"/>
                    </a:cubicBezTo>
                    <a:cubicBezTo>
                      <a:pt x="3034221" y="3973325"/>
                      <a:pt x="3006884" y="3958336"/>
                      <a:pt x="2978436" y="3950208"/>
                    </a:cubicBezTo>
                    <a:cubicBezTo>
                      <a:pt x="2746788" y="3958336"/>
                      <a:pt x="2514578" y="3956538"/>
                      <a:pt x="2283492" y="3974592"/>
                    </a:cubicBezTo>
                    <a:cubicBezTo>
                      <a:pt x="2252636" y="3977003"/>
                      <a:pt x="2227730" y="4002066"/>
                      <a:pt x="2198148" y="4011168"/>
                    </a:cubicBezTo>
                    <a:cubicBezTo>
                      <a:pt x="2174521" y="4018438"/>
                      <a:pt x="2149236" y="4018512"/>
                      <a:pt x="2124996" y="4023360"/>
                    </a:cubicBezTo>
                    <a:cubicBezTo>
                      <a:pt x="2108565" y="4026646"/>
                      <a:pt x="2092484" y="4031488"/>
                      <a:pt x="2076228" y="4035552"/>
                    </a:cubicBezTo>
                    <a:cubicBezTo>
                      <a:pt x="2047811" y="4078178"/>
                      <a:pt x="2055661" y="4085082"/>
                      <a:pt x="1990884" y="4084320"/>
                    </a:cubicBezTo>
                    <a:cubicBezTo>
                      <a:pt x="1665685" y="4080494"/>
                      <a:pt x="1340644" y="4068064"/>
                      <a:pt x="1015524" y="4059936"/>
                    </a:cubicBezTo>
                    <a:cubicBezTo>
                      <a:pt x="907094" y="3879219"/>
                      <a:pt x="1080536" y="4163551"/>
                      <a:pt x="905796" y="3901440"/>
                    </a:cubicBezTo>
                    <a:cubicBezTo>
                      <a:pt x="889540" y="3877056"/>
                      <a:pt x="875335" y="3851172"/>
                      <a:pt x="857028" y="3828288"/>
                    </a:cubicBezTo>
                    <a:cubicBezTo>
                      <a:pt x="842667" y="3810336"/>
                      <a:pt x="821012" y="3798648"/>
                      <a:pt x="808260" y="3779520"/>
                    </a:cubicBezTo>
                    <a:cubicBezTo>
                      <a:pt x="788097" y="3749275"/>
                      <a:pt x="779655" y="3712229"/>
                      <a:pt x="759492" y="3681984"/>
                    </a:cubicBezTo>
                    <a:cubicBezTo>
                      <a:pt x="751364" y="3669792"/>
                      <a:pt x="740550" y="3659013"/>
                      <a:pt x="735108" y="3645408"/>
                    </a:cubicBezTo>
                    <a:cubicBezTo>
                      <a:pt x="716016" y="3597679"/>
                      <a:pt x="686340" y="3499104"/>
                      <a:pt x="686340" y="3499104"/>
                    </a:cubicBezTo>
                    <a:cubicBezTo>
                      <a:pt x="682276" y="3381248"/>
                      <a:pt x="684219" y="3263031"/>
                      <a:pt x="674148" y="3145536"/>
                    </a:cubicBezTo>
                    <a:cubicBezTo>
                      <a:pt x="671953" y="3119927"/>
                      <a:pt x="656527" y="3097181"/>
                      <a:pt x="649764" y="3072384"/>
                    </a:cubicBezTo>
                    <a:cubicBezTo>
                      <a:pt x="644312" y="3052392"/>
                      <a:pt x="640503" y="3031938"/>
                      <a:pt x="637572" y="3011424"/>
                    </a:cubicBezTo>
                    <a:cubicBezTo>
                      <a:pt x="617155" y="2868506"/>
                      <a:pt x="639394" y="2943738"/>
                      <a:pt x="613188" y="2865120"/>
                    </a:cubicBezTo>
                    <a:cubicBezTo>
                      <a:pt x="609124" y="2836672"/>
                      <a:pt x="609253" y="2807301"/>
                      <a:pt x="600996" y="2779776"/>
                    </a:cubicBezTo>
                    <a:cubicBezTo>
                      <a:pt x="596786" y="2765741"/>
                      <a:pt x="585404" y="2754922"/>
                      <a:pt x="576612" y="2743200"/>
                    </a:cubicBezTo>
                    <a:cubicBezTo>
                      <a:pt x="548810" y="2706131"/>
                      <a:pt x="520214" y="2669655"/>
                      <a:pt x="491268" y="2633472"/>
                    </a:cubicBezTo>
                    <a:cubicBezTo>
                      <a:pt x="471440" y="2608687"/>
                      <a:pt x="455363" y="2579807"/>
                      <a:pt x="430308" y="2560320"/>
                    </a:cubicBezTo>
                    <a:lnTo>
                      <a:pt x="320580" y="2474976"/>
                    </a:lnTo>
                    <a:cubicBezTo>
                      <a:pt x="304474" y="2462587"/>
                      <a:pt x="283084" y="2455307"/>
                      <a:pt x="271812" y="2438400"/>
                    </a:cubicBezTo>
                    <a:cubicBezTo>
                      <a:pt x="245936" y="2399585"/>
                      <a:pt x="215701" y="2360786"/>
                      <a:pt x="198660" y="2316480"/>
                    </a:cubicBezTo>
                    <a:lnTo>
                      <a:pt x="149892" y="2170176"/>
                    </a:lnTo>
                    <a:cubicBezTo>
                      <a:pt x="145828" y="2157984"/>
                      <a:pt x="142473" y="2145532"/>
                      <a:pt x="137700" y="2133600"/>
                    </a:cubicBezTo>
                    <a:lnTo>
                      <a:pt x="113316" y="2072640"/>
                    </a:lnTo>
                    <a:cubicBezTo>
                      <a:pt x="117380" y="1975104"/>
                      <a:pt x="115794" y="1877168"/>
                      <a:pt x="125508" y="1780032"/>
                    </a:cubicBezTo>
                    <a:cubicBezTo>
                      <a:pt x="128066" y="1754457"/>
                      <a:pt x="149892" y="1706880"/>
                      <a:pt x="149892" y="1706880"/>
                    </a:cubicBezTo>
                    <a:cubicBezTo>
                      <a:pt x="141764" y="1613408"/>
                      <a:pt x="143227" y="1518600"/>
                      <a:pt x="125508" y="1426464"/>
                    </a:cubicBezTo>
                    <a:cubicBezTo>
                      <a:pt x="122252" y="1409532"/>
                      <a:pt x="99518" y="1403498"/>
                      <a:pt x="88932" y="1389888"/>
                    </a:cubicBezTo>
                    <a:cubicBezTo>
                      <a:pt x="70940" y="1366755"/>
                      <a:pt x="56420" y="1341120"/>
                      <a:pt x="40164" y="1316736"/>
                    </a:cubicBezTo>
                    <a:cubicBezTo>
                      <a:pt x="0" y="1256490"/>
                      <a:pt x="23908" y="1198880"/>
                      <a:pt x="27972" y="1170432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ES"/>
              </a:p>
            </p:txBody>
          </p:sp>
          <p:sp>
            <p:nvSpPr>
              <p:cNvPr id="5129" name="2 CuadroTexto"/>
              <p:cNvSpPr txBox="1">
                <a:spLocks noChangeArrowheads="1"/>
              </p:cNvSpPr>
              <p:nvPr/>
            </p:nvSpPr>
            <p:spPr bwMode="auto">
              <a:xfrm>
                <a:off x="2071670" y="1000108"/>
                <a:ext cx="4730783" cy="26776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MX" sz="2800">
                    <a:solidFill>
                      <a:srgbClr val="002060"/>
                    </a:solidFill>
                    <a:latin typeface="Berlin Sans FB" pitchFamily="34" charset="0"/>
                  </a:rPr>
                  <a:t>EXISTEN DOS IMPERATIVOS</a:t>
                </a:r>
              </a:p>
              <a:p>
                <a:pPr algn="ctr"/>
                <a:endParaRPr lang="es-MX" sz="2800">
                  <a:solidFill>
                    <a:srgbClr val="002060"/>
                  </a:solidFill>
                  <a:latin typeface="Berlin Sans FB" pitchFamily="34" charset="0"/>
                </a:endParaRPr>
              </a:p>
              <a:p>
                <a:pPr algn="ctr"/>
                <a:r>
                  <a:rPr lang="es-MX" sz="2800">
                    <a:solidFill>
                      <a:srgbClr val="002060"/>
                    </a:solidFill>
                    <a:latin typeface="Berlin Sans FB" pitchFamily="34" charset="0"/>
                  </a:rPr>
                  <a:t>1.- EDUCATIVO:  ser escuela</a:t>
                </a:r>
              </a:p>
              <a:p>
                <a:pPr algn="ctr"/>
                <a:r>
                  <a:rPr lang="es-MX" sz="2800">
                    <a:solidFill>
                      <a:srgbClr val="002060"/>
                    </a:solidFill>
                    <a:latin typeface="Berlin Sans FB" pitchFamily="34" charset="0"/>
                  </a:rPr>
                  <a:t> </a:t>
                </a:r>
              </a:p>
              <a:p>
                <a:pPr algn="ctr"/>
                <a:endParaRPr lang="es-MX" sz="2800">
                  <a:solidFill>
                    <a:srgbClr val="002060"/>
                  </a:solidFill>
                  <a:latin typeface="Berlin Sans FB" pitchFamily="34" charset="0"/>
                </a:endParaRPr>
              </a:p>
              <a:p>
                <a:pPr algn="ctr"/>
                <a:r>
                  <a:rPr lang="es-MX" sz="2800">
                    <a:solidFill>
                      <a:srgbClr val="002060"/>
                    </a:solidFill>
                    <a:latin typeface="Berlin Sans FB" pitchFamily="34" charset="0"/>
                  </a:rPr>
                  <a:t>2.- IDENTITARIO: ser católica </a:t>
                </a:r>
                <a:endParaRPr lang="es-CL" sz="2800">
                  <a:solidFill>
                    <a:srgbClr val="002060"/>
                  </a:solidFill>
                  <a:latin typeface="Berlin Sans FB" pitchFamily="34" charset="0"/>
                </a:endParaRPr>
              </a:p>
            </p:txBody>
          </p:sp>
        </p:grpSp>
        <p:pic>
          <p:nvPicPr>
            <p:cNvPr id="4" name="3 Imagen" descr="campanas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3643338" cy="2732505"/>
            </a:xfrm>
            <a:prstGeom prst="ellipse">
              <a:avLst/>
            </a:prstGeom>
            <a:ln>
              <a:solidFill>
                <a:srgbClr val="C00000"/>
              </a:solidFill>
            </a:ln>
            <a:effectLst>
              <a:softEdge rad="112500"/>
            </a:effectLst>
          </p:spPr>
        </p:pic>
      </p:grpSp>
      <p:grpSp>
        <p:nvGrpSpPr>
          <p:cNvPr id="9" name="8 Grupo"/>
          <p:cNvGrpSpPr>
            <a:grpSpLocks/>
          </p:cNvGrpSpPr>
          <p:nvPr/>
        </p:nvGrpSpPr>
        <p:grpSpPr bwMode="auto">
          <a:xfrm>
            <a:off x="4714875" y="142875"/>
            <a:ext cx="4429125" cy="2214563"/>
            <a:chOff x="5214942" y="142852"/>
            <a:chExt cx="3601086" cy="1694688"/>
          </a:xfrm>
        </p:grpSpPr>
        <p:sp>
          <p:nvSpPr>
            <p:cNvPr id="8" name="7 Forma libre"/>
            <p:cNvSpPr/>
            <p:nvPr/>
          </p:nvSpPr>
          <p:spPr>
            <a:xfrm>
              <a:off x="5214942" y="142852"/>
              <a:ext cx="3601086" cy="1694688"/>
            </a:xfrm>
            <a:custGeom>
              <a:avLst/>
              <a:gdLst>
                <a:gd name="connsiteX0" fmla="*/ 75178 w 3601086"/>
                <a:gd name="connsiteY0" fmla="*/ 85344 h 1694688"/>
                <a:gd name="connsiteX1" fmla="*/ 160522 w 3601086"/>
                <a:gd name="connsiteY1" fmla="*/ 60960 h 1694688"/>
                <a:gd name="connsiteX2" fmla="*/ 258058 w 3601086"/>
                <a:gd name="connsiteY2" fmla="*/ 24384 h 1694688"/>
                <a:gd name="connsiteX3" fmla="*/ 355594 w 3601086"/>
                <a:gd name="connsiteY3" fmla="*/ 0 h 1694688"/>
                <a:gd name="connsiteX4" fmla="*/ 1465066 w 3601086"/>
                <a:gd name="connsiteY4" fmla="*/ 12192 h 1694688"/>
                <a:gd name="connsiteX5" fmla="*/ 1696714 w 3601086"/>
                <a:gd name="connsiteY5" fmla="*/ 24384 h 1694688"/>
                <a:gd name="connsiteX6" fmla="*/ 1891786 w 3601086"/>
                <a:gd name="connsiteY6" fmla="*/ 60960 h 1694688"/>
                <a:gd name="connsiteX7" fmla="*/ 1928362 w 3601086"/>
                <a:gd name="connsiteY7" fmla="*/ 85344 h 1694688"/>
                <a:gd name="connsiteX8" fmla="*/ 2160010 w 3601086"/>
                <a:gd name="connsiteY8" fmla="*/ 109728 h 1694688"/>
                <a:gd name="connsiteX9" fmla="*/ 2623306 w 3601086"/>
                <a:gd name="connsiteY9" fmla="*/ 97536 h 1694688"/>
                <a:gd name="connsiteX10" fmla="*/ 2659882 w 3601086"/>
                <a:gd name="connsiteY10" fmla="*/ 85344 h 1694688"/>
                <a:gd name="connsiteX11" fmla="*/ 2818378 w 3601086"/>
                <a:gd name="connsiteY11" fmla="*/ 60960 h 1694688"/>
                <a:gd name="connsiteX12" fmla="*/ 2903722 w 3601086"/>
                <a:gd name="connsiteY12" fmla="*/ 36576 h 1694688"/>
                <a:gd name="connsiteX13" fmla="*/ 3318250 w 3601086"/>
                <a:gd name="connsiteY13" fmla="*/ 48768 h 1694688"/>
                <a:gd name="connsiteX14" fmla="*/ 3354826 w 3601086"/>
                <a:gd name="connsiteY14" fmla="*/ 73152 h 1694688"/>
                <a:gd name="connsiteX15" fmla="*/ 3452362 w 3601086"/>
                <a:gd name="connsiteY15" fmla="*/ 158496 h 1694688"/>
                <a:gd name="connsiteX16" fmla="*/ 3537706 w 3601086"/>
                <a:gd name="connsiteY16" fmla="*/ 231648 h 1694688"/>
                <a:gd name="connsiteX17" fmla="*/ 3574282 w 3601086"/>
                <a:gd name="connsiteY17" fmla="*/ 353568 h 1694688"/>
                <a:gd name="connsiteX18" fmla="*/ 3586474 w 3601086"/>
                <a:gd name="connsiteY18" fmla="*/ 451104 h 1694688"/>
                <a:gd name="connsiteX19" fmla="*/ 3562090 w 3601086"/>
                <a:gd name="connsiteY19" fmla="*/ 841248 h 1694688"/>
                <a:gd name="connsiteX20" fmla="*/ 3549898 w 3601086"/>
                <a:gd name="connsiteY20" fmla="*/ 877824 h 1694688"/>
                <a:gd name="connsiteX21" fmla="*/ 3501130 w 3601086"/>
                <a:gd name="connsiteY21" fmla="*/ 950976 h 1694688"/>
                <a:gd name="connsiteX22" fmla="*/ 3488938 w 3601086"/>
                <a:gd name="connsiteY22" fmla="*/ 987552 h 1694688"/>
                <a:gd name="connsiteX23" fmla="*/ 3440170 w 3601086"/>
                <a:gd name="connsiteY23" fmla="*/ 1060704 h 1694688"/>
                <a:gd name="connsiteX24" fmla="*/ 3403594 w 3601086"/>
                <a:gd name="connsiteY24" fmla="*/ 1146048 h 1694688"/>
                <a:gd name="connsiteX25" fmla="*/ 3379210 w 3601086"/>
                <a:gd name="connsiteY25" fmla="*/ 1194816 h 1694688"/>
                <a:gd name="connsiteX26" fmla="*/ 3342634 w 3601086"/>
                <a:gd name="connsiteY26" fmla="*/ 1231392 h 1694688"/>
                <a:gd name="connsiteX27" fmla="*/ 3318250 w 3601086"/>
                <a:gd name="connsiteY27" fmla="*/ 1267968 h 1694688"/>
                <a:gd name="connsiteX28" fmla="*/ 3281674 w 3601086"/>
                <a:gd name="connsiteY28" fmla="*/ 1328928 h 1694688"/>
                <a:gd name="connsiteX29" fmla="*/ 3184138 w 3601086"/>
                <a:gd name="connsiteY29" fmla="*/ 1426464 h 1694688"/>
                <a:gd name="connsiteX30" fmla="*/ 3135370 w 3601086"/>
                <a:gd name="connsiteY30" fmla="*/ 1475232 h 1694688"/>
                <a:gd name="connsiteX31" fmla="*/ 3086602 w 3601086"/>
                <a:gd name="connsiteY31" fmla="*/ 1511808 h 1694688"/>
                <a:gd name="connsiteX32" fmla="*/ 2915914 w 3601086"/>
                <a:gd name="connsiteY32" fmla="*/ 1584960 h 1694688"/>
                <a:gd name="connsiteX33" fmla="*/ 2842762 w 3601086"/>
                <a:gd name="connsiteY33" fmla="*/ 1609344 h 1694688"/>
                <a:gd name="connsiteX34" fmla="*/ 2745226 w 3601086"/>
                <a:gd name="connsiteY34" fmla="*/ 1633728 h 1694688"/>
                <a:gd name="connsiteX35" fmla="*/ 2355082 w 3601086"/>
                <a:gd name="connsiteY35" fmla="*/ 1645920 h 1694688"/>
                <a:gd name="connsiteX36" fmla="*/ 2123434 w 3601086"/>
                <a:gd name="connsiteY36" fmla="*/ 1670304 h 1694688"/>
                <a:gd name="connsiteX37" fmla="*/ 2062474 w 3601086"/>
                <a:gd name="connsiteY37" fmla="*/ 1682496 h 1694688"/>
                <a:gd name="connsiteX38" fmla="*/ 1952746 w 3601086"/>
                <a:gd name="connsiteY38" fmla="*/ 1694688 h 1694688"/>
                <a:gd name="connsiteX39" fmla="*/ 1684522 w 3601086"/>
                <a:gd name="connsiteY39" fmla="*/ 1682496 h 1694688"/>
                <a:gd name="connsiteX40" fmla="*/ 1647946 w 3601086"/>
                <a:gd name="connsiteY40" fmla="*/ 1670304 h 1694688"/>
                <a:gd name="connsiteX41" fmla="*/ 1599178 w 3601086"/>
                <a:gd name="connsiteY41" fmla="*/ 1658112 h 1694688"/>
                <a:gd name="connsiteX42" fmla="*/ 1477258 w 3601086"/>
                <a:gd name="connsiteY42" fmla="*/ 1597152 h 1694688"/>
                <a:gd name="connsiteX43" fmla="*/ 1404106 w 3601086"/>
                <a:gd name="connsiteY43" fmla="*/ 1560576 h 1694688"/>
                <a:gd name="connsiteX44" fmla="*/ 1294378 w 3601086"/>
                <a:gd name="connsiteY44" fmla="*/ 1499616 h 1694688"/>
                <a:gd name="connsiteX45" fmla="*/ 1209034 w 3601086"/>
                <a:gd name="connsiteY45" fmla="*/ 1438656 h 1694688"/>
                <a:gd name="connsiteX46" fmla="*/ 1172458 w 3601086"/>
                <a:gd name="connsiteY46" fmla="*/ 1426464 h 1694688"/>
                <a:gd name="connsiteX47" fmla="*/ 1074922 w 3601086"/>
                <a:gd name="connsiteY47" fmla="*/ 1353312 h 1694688"/>
                <a:gd name="connsiteX48" fmla="*/ 989578 w 3601086"/>
                <a:gd name="connsiteY48" fmla="*/ 1304544 h 1694688"/>
                <a:gd name="connsiteX49" fmla="*/ 940810 w 3601086"/>
                <a:gd name="connsiteY49" fmla="*/ 1255776 h 1694688"/>
                <a:gd name="connsiteX50" fmla="*/ 867658 w 3601086"/>
                <a:gd name="connsiteY50" fmla="*/ 1219200 h 1694688"/>
                <a:gd name="connsiteX51" fmla="*/ 770122 w 3601086"/>
                <a:gd name="connsiteY51" fmla="*/ 1146048 h 1694688"/>
                <a:gd name="connsiteX52" fmla="*/ 733546 w 3601086"/>
                <a:gd name="connsiteY52" fmla="*/ 1109472 h 1694688"/>
                <a:gd name="connsiteX53" fmla="*/ 696970 w 3601086"/>
                <a:gd name="connsiteY53" fmla="*/ 1097280 h 1694688"/>
                <a:gd name="connsiteX54" fmla="*/ 611626 w 3601086"/>
                <a:gd name="connsiteY54" fmla="*/ 1060704 h 1694688"/>
                <a:gd name="connsiteX55" fmla="*/ 489706 w 3601086"/>
                <a:gd name="connsiteY55" fmla="*/ 975360 h 1694688"/>
                <a:gd name="connsiteX56" fmla="*/ 440938 w 3601086"/>
                <a:gd name="connsiteY56" fmla="*/ 950976 h 1694688"/>
                <a:gd name="connsiteX57" fmla="*/ 355594 w 3601086"/>
                <a:gd name="connsiteY57" fmla="*/ 877824 h 1694688"/>
                <a:gd name="connsiteX58" fmla="*/ 245866 w 3601086"/>
                <a:gd name="connsiteY58" fmla="*/ 804672 h 1694688"/>
                <a:gd name="connsiteX59" fmla="*/ 172714 w 3601086"/>
                <a:gd name="connsiteY59" fmla="*/ 731520 h 1694688"/>
                <a:gd name="connsiteX60" fmla="*/ 123946 w 3601086"/>
                <a:gd name="connsiteY60" fmla="*/ 658368 h 1694688"/>
                <a:gd name="connsiteX61" fmla="*/ 38602 w 3601086"/>
                <a:gd name="connsiteY61" fmla="*/ 548640 h 1694688"/>
                <a:gd name="connsiteX62" fmla="*/ 38602 w 3601086"/>
                <a:gd name="connsiteY62" fmla="*/ 158496 h 1694688"/>
                <a:gd name="connsiteX63" fmla="*/ 50794 w 3601086"/>
                <a:gd name="connsiteY63" fmla="*/ 121920 h 1694688"/>
                <a:gd name="connsiteX64" fmla="*/ 75178 w 3601086"/>
                <a:gd name="connsiteY64" fmla="*/ 85344 h 1694688"/>
                <a:gd name="connsiteX65" fmla="*/ 75178 w 3601086"/>
                <a:gd name="connsiteY65" fmla="*/ 85344 h 169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3601086" h="1694688">
                  <a:moveTo>
                    <a:pt x="75178" y="85344"/>
                  </a:moveTo>
                  <a:cubicBezTo>
                    <a:pt x="89402" y="81280"/>
                    <a:pt x="125540" y="74078"/>
                    <a:pt x="160522" y="60960"/>
                  </a:cubicBezTo>
                  <a:cubicBezTo>
                    <a:pt x="193370" y="48642"/>
                    <a:pt x="224235" y="33609"/>
                    <a:pt x="258058" y="24384"/>
                  </a:cubicBezTo>
                  <a:cubicBezTo>
                    <a:pt x="290390" y="15566"/>
                    <a:pt x="355594" y="0"/>
                    <a:pt x="355594" y="0"/>
                  </a:cubicBezTo>
                  <a:lnTo>
                    <a:pt x="1465066" y="12192"/>
                  </a:lnTo>
                  <a:cubicBezTo>
                    <a:pt x="1542376" y="13598"/>
                    <a:pt x="1619751" y="16936"/>
                    <a:pt x="1696714" y="24384"/>
                  </a:cubicBezTo>
                  <a:cubicBezTo>
                    <a:pt x="1785272" y="32954"/>
                    <a:pt x="1820226" y="43070"/>
                    <a:pt x="1891786" y="60960"/>
                  </a:cubicBezTo>
                  <a:cubicBezTo>
                    <a:pt x="1903978" y="69088"/>
                    <a:pt x="1915256" y="78791"/>
                    <a:pt x="1928362" y="85344"/>
                  </a:cubicBezTo>
                  <a:cubicBezTo>
                    <a:pt x="1989266" y="115796"/>
                    <a:pt x="2142114" y="108610"/>
                    <a:pt x="2160010" y="109728"/>
                  </a:cubicBezTo>
                  <a:cubicBezTo>
                    <a:pt x="2314442" y="105664"/>
                    <a:pt x="2469004" y="105063"/>
                    <a:pt x="2623306" y="97536"/>
                  </a:cubicBezTo>
                  <a:cubicBezTo>
                    <a:pt x="2636142" y="96910"/>
                    <a:pt x="2647414" y="88461"/>
                    <a:pt x="2659882" y="85344"/>
                  </a:cubicBezTo>
                  <a:cubicBezTo>
                    <a:pt x="2715735" y="71381"/>
                    <a:pt x="2759154" y="68363"/>
                    <a:pt x="2818378" y="60960"/>
                  </a:cubicBezTo>
                  <a:cubicBezTo>
                    <a:pt x="2846826" y="52832"/>
                    <a:pt x="2874144" y="37297"/>
                    <a:pt x="2903722" y="36576"/>
                  </a:cubicBezTo>
                  <a:cubicBezTo>
                    <a:pt x="3041917" y="33205"/>
                    <a:pt x="3180466" y="37596"/>
                    <a:pt x="3318250" y="48768"/>
                  </a:cubicBezTo>
                  <a:cubicBezTo>
                    <a:pt x="3332855" y="49952"/>
                    <a:pt x="3343104" y="64360"/>
                    <a:pt x="3354826" y="73152"/>
                  </a:cubicBezTo>
                  <a:cubicBezTo>
                    <a:pt x="3505148" y="185894"/>
                    <a:pt x="3347096" y="68268"/>
                    <a:pt x="3452362" y="158496"/>
                  </a:cubicBezTo>
                  <a:cubicBezTo>
                    <a:pt x="3561845" y="252339"/>
                    <a:pt x="3446948" y="140890"/>
                    <a:pt x="3537706" y="231648"/>
                  </a:cubicBezTo>
                  <a:cubicBezTo>
                    <a:pt x="3548546" y="264168"/>
                    <a:pt x="3568140" y="316716"/>
                    <a:pt x="3574282" y="353568"/>
                  </a:cubicBezTo>
                  <a:cubicBezTo>
                    <a:pt x="3579669" y="385887"/>
                    <a:pt x="3582410" y="418592"/>
                    <a:pt x="3586474" y="451104"/>
                  </a:cubicBezTo>
                  <a:cubicBezTo>
                    <a:pt x="3579205" y="654649"/>
                    <a:pt x="3601086" y="704763"/>
                    <a:pt x="3562090" y="841248"/>
                  </a:cubicBezTo>
                  <a:cubicBezTo>
                    <a:pt x="3558559" y="853605"/>
                    <a:pt x="3556139" y="866590"/>
                    <a:pt x="3549898" y="877824"/>
                  </a:cubicBezTo>
                  <a:cubicBezTo>
                    <a:pt x="3535666" y="903442"/>
                    <a:pt x="3510397" y="923174"/>
                    <a:pt x="3501130" y="950976"/>
                  </a:cubicBezTo>
                  <a:cubicBezTo>
                    <a:pt x="3497066" y="963168"/>
                    <a:pt x="3495179" y="976318"/>
                    <a:pt x="3488938" y="987552"/>
                  </a:cubicBezTo>
                  <a:cubicBezTo>
                    <a:pt x="3474706" y="1013170"/>
                    <a:pt x="3440170" y="1060704"/>
                    <a:pt x="3440170" y="1060704"/>
                  </a:cubicBezTo>
                  <a:cubicBezTo>
                    <a:pt x="3420145" y="1140804"/>
                    <a:pt x="3441015" y="1080562"/>
                    <a:pt x="3403594" y="1146048"/>
                  </a:cubicBezTo>
                  <a:cubicBezTo>
                    <a:pt x="3394577" y="1161828"/>
                    <a:pt x="3389774" y="1180027"/>
                    <a:pt x="3379210" y="1194816"/>
                  </a:cubicBezTo>
                  <a:cubicBezTo>
                    <a:pt x="3369188" y="1208846"/>
                    <a:pt x="3353672" y="1218146"/>
                    <a:pt x="3342634" y="1231392"/>
                  </a:cubicBezTo>
                  <a:cubicBezTo>
                    <a:pt x="3333253" y="1242649"/>
                    <a:pt x="3326016" y="1255542"/>
                    <a:pt x="3318250" y="1267968"/>
                  </a:cubicBezTo>
                  <a:cubicBezTo>
                    <a:pt x="3305691" y="1288063"/>
                    <a:pt x="3296981" y="1310838"/>
                    <a:pt x="3281674" y="1328928"/>
                  </a:cubicBezTo>
                  <a:cubicBezTo>
                    <a:pt x="3251974" y="1364028"/>
                    <a:pt x="3216650" y="1393952"/>
                    <a:pt x="3184138" y="1426464"/>
                  </a:cubicBezTo>
                  <a:cubicBezTo>
                    <a:pt x="3167882" y="1442720"/>
                    <a:pt x="3153762" y="1461438"/>
                    <a:pt x="3135370" y="1475232"/>
                  </a:cubicBezTo>
                  <a:cubicBezTo>
                    <a:pt x="3119114" y="1487424"/>
                    <a:pt x="3104154" y="1501569"/>
                    <a:pt x="3086602" y="1511808"/>
                  </a:cubicBezTo>
                  <a:cubicBezTo>
                    <a:pt x="3006252" y="1558679"/>
                    <a:pt x="2995142" y="1558551"/>
                    <a:pt x="2915914" y="1584960"/>
                  </a:cubicBezTo>
                  <a:cubicBezTo>
                    <a:pt x="2891530" y="1593088"/>
                    <a:pt x="2867698" y="1603110"/>
                    <a:pt x="2842762" y="1609344"/>
                  </a:cubicBezTo>
                  <a:cubicBezTo>
                    <a:pt x="2810250" y="1617472"/>
                    <a:pt x="2778722" y="1632681"/>
                    <a:pt x="2745226" y="1633728"/>
                  </a:cubicBezTo>
                  <a:lnTo>
                    <a:pt x="2355082" y="1645920"/>
                  </a:lnTo>
                  <a:lnTo>
                    <a:pt x="2123434" y="1670304"/>
                  </a:lnTo>
                  <a:cubicBezTo>
                    <a:pt x="2102872" y="1672874"/>
                    <a:pt x="2082988" y="1679565"/>
                    <a:pt x="2062474" y="1682496"/>
                  </a:cubicBezTo>
                  <a:cubicBezTo>
                    <a:pt x="2026043" y="1687700"/>
                    <a:pt x="1989322" y="1690624"/>
                    <a:pt x="1952746" y="1694688"/>
                  </a:cubicBezTo>
                  <a:cubicBezTo>
                    <a:pt x="1863338" y="1690624"/>
                    <a:pt x="1773737" y="1689633"/>
                    <a:pt x="1684522" y="1682496"/>
                  </a:cubicBezTo>
                  <a:cubicBezTo>
                    <a:pt x="1671711" y="1681471"/>
                    <a:pt x="1660303" y="1673835"/>
                    <a:pt x="1647946" y="1670304"/>
                  </a:cubicBezTo>
                  <a:cubicBezTo>
                    <a:pt x="1631834" y="1665701"/>
                    <a:pt x="1615434" y="1662176"/>
                    <a:pt x="1599178" y="1658112"/>
                  </a:cubicBezTo>
                  <a:cubicBezTo>
                    <a:pt x="1503276" y="1586186"/>
                    <a:pt x="1603298" y="1653170"/>
                    <a:pt x="1477258" y="1597152"/>
                  </a:cubicBezTo>
                  <a:cubicBezTo>
                    <a:pt x="1335451" y="1534127"/>
                    <a:pt x="1537498" y="1605040"/>
                    <a:pt x="1404106" y="1560576"/>
                  </a:cubicBezTo>
                  <a:cubicBezTo>
                    <a:pt x="1278536" y="1466399"/>
                    <a:pt x="1438066" y="1579443"/>
                    <a:pt x="1294378" y="1499616"/>
                  </a:cubicBezTo>
                  <a:cubicBezTo>
                    <a:pt x="1244675" y="1472003"/>
                    <a:pt x="1254738" y="1461508"/>
                    <a:pt x="1209034" y="1438656"/>
                  </a:cubicBezTo>
                  <a:cubicBezTo>
                    <a:pt x="1197539" y="1432909"/>
                    <a:pt x="1184650" y="1430528"/>
                    <a:pt x="1172458" y="1426464"/>
                  </a:cubicBezTo>
                  <a:cubicBezTo>
                    <a:pt x="1139946" y="1402080"/>
                    <a:pt x="1111272" y="1371487"/>
                    <a:pt x="1074922" y="1353312"/>
                  </a:cubicBezTo>
                  <a:cubicBezTo>
                    <a:pt x="1047247" y="1339475"/>
                    <a:pt x="1013704" y="1325223"/>
                    <a:pt x="989578" y="1304544"/>
                  </a:cubicBezTo>
                  <a:cubicBezTo>
                    <a:pt x="972123" y="1289583"/>
                    <a:pt x="959644" y="1268960"/>
                    <a:pt x="940810" y="1255776"/>
                  </a:cubicBezTo>
                  <a:cubicBezTo>
                    <a:pt x="918476" y="1240142"/>
                    <a:pt x="890590" y="1233942"/>
                    <a:pt x="867658" y="1219200"/>
                  </a:cubicBezTo>
                  <a:cubicBezTo>
                    <a:pt x="833473" y="1197224"/>
                    <a:pt x="798859" y="1174785"/>
                    <a:pt x="770122" y="1146048"/>
                  </a:cubicBezTo>
                  <a:cubicBezTo>
                    <a:pt x="757930" y="1133856"/>
                    <a:pt x="747892" y="1119036"/>
                    <a:pt x="733546" y="1109472"/>
                  </a:cubicBezTo>
                  <a:cubicBezTo>
                    <a:pt x="722853" y="1102343"/>
                    <a:pt x="708782" y="1102342"/>
                    <a:pt x="696970" y="1097280"/>
                  </a:cubicBezTo>
                  <a:cubicBezTo>
                    <a:pt x="591510" y="1052083"/>
                    <a:pt x="697403" y="1089296"/>
                    <a:pt x="611626" y="1060704"/>
                  </a:cubicBezTo>
                  <a:cubicBezTo>
                    <a:pt x="581043" y="1037767"/>
                    <a:pt x="519726" y="990370"/>
                    <a:pt x="489706" y="975360"/>
                  </a:cubicBezTo>
                  <a:cubicBezTo>
                    <a:pt x="473450" y="967232"/>
                    <a:pt x="456350" y="960609"/>
                    <a:pt x="440938" y="950976"/>
                  </a:cubicBezTo>
                  <a:cubicBezTo>
                    <a:pt x="320861" y="875928"/>
                    <a:pt x="455342" y="952635"/>
                    <a:pt x="355594" y="877824"/>
                  </a:cubicBezTo>
                  <a:cubicBezTo>
                    <a:pt x="320427" y="851449"/>
                    <a:pt x="276950" y="835756"/>
                    <a:pt x="245866" y="804672"/>
                  </a:cubicBezTo>
                  <a:lnTo>
                    <a:pt x="172714" y="731520"/>
                  </a:lnTo>
                  <a:cubicBezTo>
                    <a:pt x="149397" y="661569"/>
                    <a:pt x="177220" y="726863"/>
                    <a:pt x="123946" y="658368"/>
                  </a:cubicBezTo>
                  <a:cubicBezTo>
                    <a:pt x="21865" y="527121"/>
                    <a:pt x="121640" y="631678"/>
                    <a:pt x="38602" y="548640"/>
                  </a:cubicBezTo>
                  <a:cubicBezTo>
                    <a:pt x="0" y="394233"/>
                    <a:pt x="17613" y="483823"/>
                    <a:pt x="38602" y="158496"/>
                  </a:cubicBezTo>
                  <a:cubicBezTo>
                    <a:pt x="39429" y="145671"/>
                    <a:pt x="45047" y="133415"/>
                    <a:pt x="50794" y="121920"/>
                  </a:cubicBezTo>
                  <a:cubicBezTo>
                    <a:pt x="57347" y="108814"/>
                    <a:pt x="67639" y="97909"/>
                    <a:pt x="75178" y="85344"/>
                  </a:cubicBezTo>
                  <a:lnTo>
                    <a:pt x="75178" y="85344"/>
                  </a:lnTo>
                  <a:close/>
                </a:path>
              </a:pathLst>
            </a:cu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5125" name="6 CuadroTexto"/>
            <p:cNvSpPr txBox="1">
              <a:spLocks noChangeArrowheads="1"/>
            </p:cNvSpPr>
            <p:nvPr/>
          </p:nvSpPr>
          <p:spPr bwMode="auto">
            <a:xfrm>
              <a:off x="5500694" y="285728"/>
              <a:ext cx="3214710" cy="11305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>
                  <a:solidFill>
                    <a:srgbClr val="FFFF00"/>
                  </a:solidFill>
                  <a:latin typeface="Berlin Sans FB" pitchFamily="34" charset="0"/>
                </a:rPr>
                <a:t>Tener presente que la escuela católica si no es “escuela” y no produce los elementos característicos de ésta, tampoco puede aspirar </a:t>
              </a:r>
            </a:p>
            <a:p>
              <a:pPr algn="ctr"/>
              <a:r>
                <a:rPr lang="es-MX">
                  <a:solidFill>
                    <a:srgbClr val="FFFF00"/>
                  </a:solidFill>
                  <a:latin typeface="Berlin Sans FB" pitchFamily="34" charset="0"/>
                </a:rPr>
                <a:t>       a ser escuela “católica”</a:t>
              </a:r>
              <a:endParaRPr lang="es-CL">
                <a:solidFill>
                  <a:srgbClr val="FFFF00"/>
                </a:solidFill>
                <a:latin typeface="Berlin Sans FB" pitchFamily="34" charset="0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7 Grupo"/>
          <p:cNvGrpSpPr>
            <a:grpSpLocks/>
          </p:cNvGrpSpPr>
          <p:nvPr/>
        </p:nvGrpSpPr>
        <p:grpSpPr bwMode="auto">
          <a:xfrm rot="-337596">
            <a:off x="285750" y="3714750"/>
            <a:ext cx="5600700" cy="2943225"/>
            <a:chOff x="500034" y="3286124"/>
            <a:chExt cx="5314213" cy="2942513"/>
          </a:xfrm>
        </p:grpSpPr>
        <p:sp>
          <p:nvSpPr>
            <p:cNvPr id="5" name="4 Forma libre"/>
            <p:cNvSpPr/>
            <p:nvPr/>
          </p:nvSpPr>
          <p:spPr>
            <a:xfrm>
              <a:off x="499200" y="3286003"/>
              <a:ext cx="5314213" cy="2928229"/>
            </a:xfrm>
            <a:custGeom>
              <a:avLst/>
              <a:gdLst>
                <a:gd name="connsiteX0" fmla="*/ 156997 w 5314213"/>
                <a:gd name="connsiteY0" fmla="*/ 1328928 h 2069304"/>
                <a:gd name="connsiteX1" fmla="*/ 169189 w 5314213"/>
                <a:gd name="connsiteY1" fmla="*/ 1292352 h 2069304"/>
                <a:gd name="connsiteX2" fmla="*/ 144805 w 5314213"/>
                <a:gd name="connsiteY2" fmla="*/ 1085088 h 2069304"/>
                <a:gd name="connsiteX3" fmla="*/ 120421 w 5314213"/>
                <a:gd name="connsiteY3" fmla="*/ 1011936 h 2069304"/>
                <a:gd name="connsiteX4" fmla="*/ 108229 w 5314213"/>
                <a:gd name="connsiteY4" fmla="*/ 963168 h 2069304"/>
                <a:gd name="connsiteX5" fmla="*/ 132613 w 5314213"/>
                <a:gd name="connsiteY5" fmla="*/ 670560 h 2069304"/>
                <a:gd name="connsiteX6" fmla="*/ 156997 w 5314213"/>
                <a:gd name="connsiteY6" fmla="*/ 524256 h 2069304"/>
                <a:gd name="connsiteX7" fmla="*/ 169189 w 5314213"/>
                <a:gd name="connsiteY7" fmla="*/ 475488 h 2069304"/>
                <a:gd name="connsiteX8" fmla="*/ 193573 w 5314213"/>
                <a:gd name="connsiteY8" fmla="*/ 438912 h 2069304"/>
                <a:gd name="connsiteX9" fmla="*/ 205765 w 5314213"/>
                <a:gd name="connsiteY9" fmla="*/ 402336 h 2069304"/>
                <a:gd name="connsiteX10" fmla="*/ 291109 w 5314213"/>
                <a:gd name="connsiteY10" fmla="*/ 341376 h 2069304"/>
                <a:gd name="connsiteX11" fmla="*/ 388645 w 5314213"/>
                <a:gd name="connsiteY11" fmla="*/ 280416 h 2069304"/>
                <a:gd name="connsiteX12" fmla="*/ 449605 w 5314213"/>
                <a:gd name="connsiteY12" fmla="*/ 268224 h 2069304"/>
                <a:gd name="connsiteX13" fmla="*/ 498373 w 5314213"/>
                <a:gd name="connsiteY13" fmla="*/ 256032 h 2069304"/>
                <a:gd name="connsiteX14" fmla="*/ 534949 w 5314213"/>
                <a:gd name="connsiteY14" fmla="*/ 243840 h 2069304"/>
                <a:gd name="connsiteX15" fmla="*/ 571525 w 5314213"/>
                <a:gd name="connsiteY15" fmla="*/ 219456 h 2069304"/>
                <a:gd name="connsiteX16" fmla="*/ 620293 w 5314213"/>
                <a:gd name="connsiteY16" fmla="*/ 195072 h 2069304"/>
                <a:gd name="connsiteX17" fmla="*/ 669061 w 5314213"/>
                <a:gd name="connsiteY17" fmla="*/ 158496 h 2069304"/>
                <a:gd name="connsiteX18" fmla="*/ 705637 w 5314213"/>
                <a:gd name="connsiteY18" fmla="*/ 134112 h 2069304"/>
                <a:gd name="connsiteX19" fmla="*/ 742213 w 5314213"/>
                <a:gd name="connsiteY19" fmla="*/ 97536 h 2069304"/>
                <a:gd name="connsiteX20" fmla="*/ 790981 w 5314213"/>
                <a:gd name="connsiteY20" fmla="*/ 85344 h 2069304"/>
                <a:gd name="connsiteX21" fmla="*/ 839749 w 5314213"/>
                <a:gd name="connsiteY21" fmla="*/ 60960 h 2069304"/>
                <a:gd name="connsiteX22" fmla="*/ 876325 w 5314213"/>
                <a:gd name="connsiteY22" fmla="*/ 48768 h 2069304"/>
                <a:gd name="connsiteX23" fmla="*/ 961669 w 5314213"/>
                <a:gd name="connsiteY23" fmla="*/ 24384 h 2069304"/>
                <a:gd name="connsiteX24" fmla="*/ 1059205 w 5314213"/>
                <a:gd name="connsiteY24" fmla="*/ 12192 h 2069304"/>
                <a:gd name="connsiteX25" fmla="*/ 1449349 w 5314213"/>
                <a:gd name="connsiteY25" fmla="*/ 24384 h 2069304"/>
                <a:gd name="connsiteX26" fmla="*/ 2729509 w 5314213"/>
                <a:gd name="connsiteY26" fmla="*/ 0 h 2069304"/>
                <a:gd name="connsiteX27" fmla="*/ 3083077 w 5314213"/>
                <a:gd name="connsiteY27" fmla="*/ 12192 h 2069304"/>
                <a:gd name="connsiteX28" fmla="*/ 4082821 w 5314213"/>
                <a:gd name="connsiteY28" fmla="*/ 24384 h 2069304"/>
                <a:gd name="connsiteX29" fmla="*/ 4387621 w 5314213"/>
                <a:gd name="connsiteY29" fmla="*/ 48768 h 2069304"/>
                <a:gd name="connsiteX30" fmla="*/ 4680229 w 5314213"/>
                <a:gd name="connsiteY30" fmla="*/ 60960 h 2069304"/>
                <a:gd name="connsiteX31" fmla="*/ 4936261 w 5314213"/>
                <a:gd name="connsiteY31" fmla="*/ 97536 h 2069304"/>
                <a:gd name="connsiteX32" fmla="*/ 4985029 w 5314213"/>
                <a:gd name="connsiteY32" fmla="*/ 158496 h 2069304"/>
                <a:gd name="connsiteX33" fmla="*/ 5058181 w 5314213"/>
                <a:gd name="connsiteY33" fmla="*/ 280416 h 2069304"/>
                <a:gd name="connsiteX34" fmla="*/ 5070373 w 5314213"/>
                <a:gd name="connsiteY34" fmla="*/ 329184 h 2069304"/>
                <a:gd name="connsiteX35" fmla="*/ 5106949 w 5314213"/>
                <a:gd name="connsiteY35" fmla="*/ 353568 h 2069304"/>
                <a:gd name="connsiteX36" fmla="*/ 5204485 w 5314213"/>
                <a:gd name="connsiteY36" fmla="*/ 426720 h 2069304"/>
                <a:gd name="connsiteX37" fmla="*/ 5277637 w 5314213"/>
                <a:gd name="connsiteY37" fmla="*/ 475488 h 2069304"/>
                <a:gd name="connsiteX38" fmla="*/ 5314213 w 5314213"/>
                <a:gd name="connsiteY38" fmla="*/ 524256 h 2069304"/>
                <a:gd name="connsiteX39" fmla="*/ 5302021 w 5314213"/>
                <a:gd name="connsiteY39" fmla="*/ 694944 h 2069304"/>
                <a:gd name="connsiteX40" fmla="*/ 5277637 w 5314213"/>
                <a:gd name="connsiteY40" fmla="*/ 731520 h 2069304"/>
                <a:gd name="connsiteX41" fmla="*/ 5265445 w 5314213"/>
                <a:gd name="connsiteY41" fmla="*/ 792480 h 2069304"/>
                <a:gd name="connsiteX42" fmla="*/ 5253253 w 5314213"/>
                <a:gd name="connsiteY42" fmla="*/ 1072896 h 2069304"/>
                <a:gd name="connsiteX43" fmla="*/ 5241061 w 5314213"/>
                <a:gd name="connsiteY43" fmla="*/ 1146048 h 2069304"/>
                <a:gd name="connsiteX44" fmla="*/ 5204485 w 5314213"/>
                <a:gd name="connsiteY44" fmla="*/ 1207008 h 2069304"/>
                <a:gd name="connsiteX45" fmla="*/ 5192293 w 5314213"/>
                <a:gd name="connsiteY45" fmla="*/ 1267968 h 2069304"/>
                <a:gd name="connsiteX46" fmla="*/ 5167909 w 5314213"/>
                <a:gd name="connsiteY46" fmla="*/ 1316736 h 2069304"/>
                <a:gd name="connsiteX47" fmla="*/ 5155717 w 5314213"/>
                <a:gd name="connsiteY47" fmla="*/ 1450848 h 2069304"/>
                <a:gd name="connsiteX48" fmla="*/ 5119141 w 5314213"/>
                <a:gd name="connsiteY48" fmla="*/ 1536192 h 2069304"/>
                <a:gd name="connsiteX49" fmla="*/ 5082565 w 5314213"/>
                <a:gd name="connsiteY49" fmla="*/ 1584960 h 2069304"/>
                <a:gd name="connsiteX50" fmla="*/ 5033797 w 5314213"/>
                <a:gd name="connsiteY50" fmla="*/ 1670304 h 2069304"/>
                <a:gd name="connsiteX51" fmla="*/ 4985029 w 5314213"/>
                <a:gd name="connsiteY51" fmla="*/ 1719072 h 2069304"/>
                <a:gd name="connsiteX52" fmla="*/ 4960645 w 5314213"/>
                <a:gd name="connsiteY52" fmla="*/ 1755648 h 2069304"/>
                <a:gd name="connsiteX53" fmla="*/ 4924069 w 5314213"/>
                <a:gd name="connsiteY53" fmla="*/ 1767840 h 2069304"/>
                <a:gd name="connsiteX54" fmla="*/ 4887493 w 5314213"/>
                <a:gd name="connsiteY54" fmla="*/ 1792224 h 2069304"/>
                <a:gd name="connsiteX55" fmla="*/ 4765573 w 5314213"/>
                <a:gd name="connsiteY55" fmla="*/ 1877568 h 2069304"/>
                <a:gd name="connsiteX56" fmla="*/ 4424197 w 5314213"/>
                <a:gd name="connsiteY56" fmla="*/ 1901952 h 2069304"/>
                <a:gd name="connsiteX57" fmla="*/ 4277893 w 5314213"/>
                <a:gd name="connsiteY57" fmla="*/ 1938528 h 2069304"/>
                <a:gd name="connsiteX58" fmla="*/ 4241317 w 5314213"/>
                <a:gd name="connsiteY58" fmla="*/ 1950720 h 2069304"/>
                <a:gd name="connsiteX59" fmla="*/ 4192549 w 5314213"/>
                <a:gd name="connsiteY59" fmla="*/ 1962912 h 2069304"/>
                <a:gd name="connsiteX60" fmla="*/ 4131589 w 5314213"/>
                <a:gd name="connsiteY60" fmla="*/ 1975104 h 2069304"/>
                <a:gd name="connsiteX61" fmla="*/ 3814597 w 5314213"/>
                <a:gd name="connsiteY61" fmla="*/ 2023872 h 2069304"/>
                <a:gd name="connsiteX62" fmla="*/ 3448837 w 5314213"/>
                <a:gd name="connsiteY62" fmla="*/ 2048256 h 2069304"/>
                <a:gd name="connsiteX63" fmla="*/ 730021 w 5314213"/>
                <a:gd name="connsiteY63" fmla="*/ 2036064 h 2069304"/>
                <a:gd name="connsiteX64" fmla="*/ 644677 w 5314213"/>
                <a:gd name="connsiteY64" fmla="*/ 1975104 h 2069304"/>
                <a:gd name="connsiteX65" fmla="*/ 437413 w 5314213"/>
                <a:gd name="connsiteY65" fmla="*/ 1865376 h 2069304"/>
                <a:gd name="connsiteX66" fmla="*/ 327685 w 5314213"/>
                <a:gd name="connsiteY66" fmla="*/ 1828800 h 2069304"/>
                <a:gd name="connsiteX67" fmla="*/ 278917 w 5314213"/>
                <a:gd name="connsiteY67" fmla="*/ 1804416 h 2069304"/>
                <a:gd name="connsiteX68" fmla="*/ 169189 w 5314213"/>
                <a:gd name="connsiteY68" fmla="*/ 1767840 h 2069304"/>
                <a:gd name="connsiteX69" fmla="*/ 120421 w 5314213"/>
                <a:gd name="connsiteY69" fmla="*/ 1743456 h 2069304"/>
                <a:gd name="connsiteX70" fmla="*/ 59461 w 5314213"/>
                <a:gd name="connsiteY70" fmla="*/ 1719072 h 2069304"/>
                <a:gd name="connsiteX71" fmla="*/ 47269 w 5314213"/>
                <a:gd name="connsiteY71" fmla="*/ 1682496 h 2069304"/>
                <a:gd name="connsiteX72" fmla="*/ 10693 w 5314213"/>
                <a:gd name="connsiteY72" fmla="*/ 1609344 h 2069304"/>
                <a:gd name="connsiteX73" fmla="*/ 47269 w 5314213"/>
                <a:gd name="connsiteY73" fmla="*/ 1438656 h 2069304"/>
                <a:gd name="connsiteX74" fmla="*/ 59461 w 5314213"/>
                <a:gd name="connsiteY74" fmla="*/ 1402080 h 2069304"/>
                <a:gd name="connsiteX75" fmla="*/ 156997 w 5314213"/>
                <a:gd name="connsiteY75" fmla="*/ 1328928 h 2069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l="l" t="t" r="r" b="b"/>
              <a:pathLst>
                <a:path w="5314213" h="2069304">
                  <a:moveTo>
                    <a:pt x="156997" y="1328928"/>
                  </a:moveTo>
                  <a:cubicBezTo>
                    <a:pt x="175285" y="1310640"/>
                    <a:pt x="169831" y="1305187"/>
                    <a:pt x="169189" y="1292352"/>
                  </a:cubicBezTo>
                  <a:cubicBezTo>
                    <a:pt x="165715" y="1222874"/>
                    <a:pt x="156724" y="1153624"/>
                    <a:pt x="144805" y="1085088"/>
                  </a:cubicBezTo>
                  <a:cubicBezTo>
                    <a:pt x="140401" y="1059765"/>
                    <a:pt x="126655" y="1036872"/>
                    <a:pt x="120421" y="1011936"/>
                  </a:cubicBezTo>
                  <a:lnTo>
                    <a:pt x="108229" y="963168"/>
                  </a:lnTo>
                  <a:cubicBezTo>
                    <a:pt x="116357" y="865632"/>
                    <a:pt x="123752" y="768032"/>
                    <a:pt x="132613" y="670560"/>
                  </a:cubicBezTo>
                  <a:cubicBezTo>
                    <a:pt x="147144" y="510722"/>
                    <a:pt x="132846" y="608783"/>
                    <a:pt x="156997" y="524256"/>
                  </a:cubicBezTo>
                  <a:cubicBezTo>
                    <a:pt x="161600" y="508144"/>
                    <a:pt x="162588" y="490889"/>
                    <a:pt x="169189" y="475488"/>
                  </a:cubicBezTo>
                  <a:cubicBezTo>
                    <a:pt x="174961" y="462020"/>
                    <a:pt x="187020" y="452018"/>
                    <a:pt x="193573" y="438912"/>
                  </a:cubicBezTo>
                  <a:cubicBezTo>
                    <a:pt x="199320" y="427417"/>
                    <a:pt x="197538" y="412209"/>
                    <a:pt x="205765" y="402336"/>
                  </a:cubicBezTo>
                  <a:cubicBezTo>
                    <a:pt x="225730" y="378378"/>
                    <a:pt x="266849" y="361593"/>
                    <a:pt x="291109" y="341376"/>
                  </a:cubicBezTo>
                  <a:cubicBezTo>
                    <a:pt x="348056" y="293920"/>
                    <a:pt x="305461" y="305371"/>
                    <a:pt x="388645" y="280416"/>
                  </a:cubicBezTo>
                  <a:cubicBezTo>
                    <a:pt x="408493" y="274461"/>
                    <a:pt x="429376" y="272719"/>
                    <a:pt x="449605" y="268224"/>
                  </a:cubicBezTo>
                  <a:cubicBezTo>
                    <a:pt x="465962" y="264589"/>
                    <a:pt x="482261" y="260635"/>
                    <a:pt x="498373" y="256032"/>
                  </a:cubicBezTo>
                  <a:cubicBezTo>
                    <a:pt x="510730" y="252501"/>
                    <a:pt x="523454" y="249587"/>
                    <a:pt x="534949" y="243840"/>
                  </a:cubicBezTo>
                  <a:cubicBezTo>
                    <a:pt x="548055" y="237287"/>
                    <a:pt x="558803" y="226726"/>
                    <a:pt x="571525" y="219456"/>
                  </a:cubicBezTo>
                  <a:cubicBezTo>
                    <a:pt x="587305" y="210439"/>
                    <a:pt x="604881" y="204705"/>
                    <a:pt x="620293" y="195072"/>
                  </a:cubicBezTo>
                  <a:cubicBezTo>
                    <a:pt x="637524" y="184302"/>
                    <a:pt x="652526" y="170307"/>
                    <a:pt x="669061" y="158496"/>
                  </a:cubicBezTo>
                  <a:cubicBezTo>
                    <a:pt x="680985" y="149979"/>
                    <a:pt x="694380" y="143493"/>
                    <a:pt x="705637" y="134112"/>
                  </a:cubicBezTo>
                  <a:cubicBezTo>
                    <a:pt x="718883" y="123074"/>
                    <a:pt x="727243" y="106090"/>
                    <a:pt x="742213" y="97536"/>
                  </a:cubicBezTo>
                  <a:cubicBezTo>
                    <a:pt x="756762" y="89223"/>
                    <a:pt x="775292" y="91228"/>
                    <a:pt x="790981" y="85344"/>
                  </a:cubicBezTo>
                  <a:cubicBezTo>
                    <a:pt x="807999" y="78962"/>
                    <a:pt x="823044" y="68119"/>
                    <a:pt x="839749" y="60960"/>
                  </a:cubicBezTo>
                  <a:cubicBezTo>
                    <a:pt x="851561" y="55898"/>
                    <a:pt x="864015" y="52461"/>
                    <a:pt x="876325" y="48768"/>
                  </a:cubicBezTo>
                  <a:cubicBezTo>
                    <a:pt x="904664" y="40266"/>
                    <a:pt x="932657" y="30186"/>
                    <a:pt x="961669" y="24384"/>
                  </a:cubicBezTo>
                  <a:cubicBezTo>
                    <a:pt x="993798" y="17958"/>
                    <a:pt x="1026693" y="16256"/>
                    <a:pt x="1059205" y="12192"/>
                  </a:cubicBezTo>
                  <a:cubicBezTo>
                    <a:pt x="1189253" y="16256"/>
                    <a:pt x="1319238" y="24384"/>
                    <a:pt x="1449349" y="24384"/>
                  </a:cubicBezTo>
                  <a:cubicBezTo>
                    <a:pt x="2627274" y="24384"/>
                    <a:pt x="2273182" y="91265"/>
                    <a:pt x="2729509" y="0"/>
                  </a:cubicBezTo>
                  <a:lnTo>
                    <a:pt x="3083077" y="12192"/>
                  </a:lnTo>
                  <a:lnTo>
                    <a:pt x="4082821" y="24384"/>
                  </a:lnTo>
                  <a:cubicBezTo>
                    <a:pt x="4184706" y="27241"/>
                    <a:pt x="4285887" y="42539"/>
                    <a:pt x="4387621" y="48768"/>
                  </a:cubicBezTo>
                  <a:cubicBezTo>
                    <a:pt x="4485059" y="54734"/>
                    <a:pt x="4582693" y="56896"/>
                    <a:pt x="4680229" y="60960"/>
                  </a:cubicBezTo>
                  <a:cubicBezTo>
                    <a:pt x="4725573" y="66628"/>
                    <a:pt x="4917060" y="89630"/>
                    <a:pt x="4936261" y="97536"/>
                  </a:cubicBezTo>
                  <a:cubicBezTo>
                    <a:pt x="4960323" y="107444"/>
                    <a:pt x="4968773" y="138176"/>
                    <a:pt x="4985029" y="158496"/>
                  </a:cubicBezTo>
                  <a:cubicBezTo>
                    <a:pt x="5016683" y="253458"/>
                    <a:pt x="4991238" y="213473"/>
                    <a:pt x="5058181" y="280416"/>
                  </a:cubicBezTo>
                  <a:cubicBezTo>
                    <a:pt x="5062245" y="296672"/>
                    <a:pt x="5061078" y="315242"/>
                    <a:pt x="5070373" y="329184"/>
                  </a:cubicBezTo>
                  <a:cubicBezTo>
                    <a:pt x="5078501" y="341376"/>
                    <a:pt x="5095099" y="344950"/>
                    <a:pt x="5106949" y="353568"/>
                  </a:cubicBezTo>
                  <a:cubicBezTo>
                    <a:pt x="5139816" y="377471"/>
                    <a:pt x="5170670" y="404177"/>
                    <a:pt x="5204485" y="426720"/>
                  </a:cubicBezTo>
                  <a:cubicBezTo>
                    <a:pt x="5228869" y="442976"/>
                    <a:pt x="5260053" y="452043"/>
                    <a:pt x="5277637" y="475488"/>
                  </a:cubicBezTo>
                  <a:lnTo>
                    <a:pt x="5314213" y="524256"/>
                  </a:lnTo>
                  <a:cubicBezTo>
                    <a:pt x="5310149" y="581152"/>
                    <a:pt x="5311934" y="638771"/>
                    <a:pt x="5302021" y="694944"/>
                  </a:cubicBezTo>
                  <a:cubicBezTo>
                    <a:pt x="5299475" y="709374"/>
                    <a:pt x="5282782" y="717800"/>
                    <a:pt x="5277637" y="731520"/>
                  </a:cubicBezTo>
                  <a:cubicBezTo>
                    <a:pt x="5270361" y="750923"/>
                    <a:pt x="5269509" y="772160"/>
                    <a:pt x="5265445" y="792480"/>
                  </a:cubicBezTo>
                  <a:cubicBezTo>
                    <a:pt x="5261381" y="885952"/>
                    <a:pt x="5259690" y="979557"/>
                    <a:pt x="5253253" y="1072896"/>
                  </a:cubicBezTo>
                  <a:cubicBezTo>
                    <a:pt x="5251552" y="1097558"/>
                    <a:pt x="5249509" y="1122816"/>
                    <a:pt x="5241061" y="1146048"/>
                  </a:cubicBezTo>
                  <a:cubicBezTo>
                    <a:pt x="5232963" y="1168318"/>
                    <a:pt x="5216677" y="1186688"/>
                    <a:pt x="5204485" y="1207008"/>
                  </a:cubicBezTo>
                  <a:cubicBezTo>
                    <a:pt x="5200421" y="1227328"/>
                    <a:pt x="5198846" y="1248309"/>
                    <a:pt x="5192293" y="1267968"/>
                  </a:cubicBezTo>
                  <a:cubicBezTo>
                    <a:pt x="5186546" y="1285210"/>
                    <a:pt x="5171473" y="1298914"/>
                    <a:pt x="5167909" y="1316736"/>
                  </a:cubicBezTo>
                  <a:cubicBezTo>
                    <a:pt x="5159106" y="1360753"/>
                    <a:pt x="5162065" y="1406411"/>
                    <a:pt x="5155717" y="1450848"/>
                  </a:cubicBezTo>
                  <a:cubicBezTo>
                    <a:pt x="5152644" y="1472357"/>
                    <a:pt x="5128248" y="1521621"/>
                    <a:pt x="5119141" y="1536192"/>
                  </a:cubicBezTo>
                  <a:cubicBezTo>
                    <a:pt x="5108371" y="1553423"/>
                    <a:pt x="5093335" y="1567729"/>
                    <a:pt x="5082565" y="1584960"/>
                  </a:cubicBezTo>
                  <a:cubicBezTo>
                    <a:pt x="5055955" y="1627536"/>
                    <a:pt x="5064774" y="1634164"/>
                    <a:pt x="5033797" y="1670304"/>
                  </a:cubicBezTo>
                  <a:cubicBezTo>
                    <a:pt x="5018836" y="1687759"/>
                    <a:pt x="4999990" y="1701617"/>
                    <a:pt x="4985029" y="1719072"/>
                  </a:cubicBezTo>
                  <a:cubicBezTo>
                    <a:pt x="4975493" y="1730197"/>
                    <a:pt x="4972087" y="1746494"/>
                    <a:pt x="4960645" y="1755648"/>
                  </a:cubicBezTo>
                  <a:cubicBezTo>
                    <a:pt x="4950610" y="1763676"/>
                    <a:pt x="4935564" y="1762093"/>
                    <a:pt x="4924069" y="1767840"/>
                  </a:cubicBezTo>
                  <a:cubicBezTo>
                    <a:pt x="4910963" y="1774393"/>
                    <a:pt x="4899417" y="1783707"/>
                    <a:pt x="4887493" y="1792224"/>
                  </a:cubicBezTo>
                  <a:cubicBezTo>
                    <a:pt x="4865766" y="1807744"/>
                    <a:pt x="4782821" y="1873256"/>
                    <a:pt x="4765573" y="1877568"/>
                  </a:cubicBezTo>
                  <a:cubicBezTo>
                    <a:pt x="4622099" y="1913436"/>
                    <a:pt x="4733547" y="1889062"/>
                    <a:pt x="4424197" y="1901952"/>
                  </a:cubicBezTo>
                  <a:cubicBezTo>
                    <a:pt x="4276383" y="1951223"/>
                    <a:pt x="4425651" y="1905693"/>
                    <a:pt x="4277893" y="1938528"/>
                  </a:cubicBezTo>
                  <a:cubicBezTo>
                    <a:pt x="4265348" y="1941316"/>
                    <a:pt x="4253674" y="1947189"/>
                    <a:pt x="4241317" y="1950720"/>
                  </a:cubicBezTo>
                  <a:cubicBezTo>
                    <a:pt x="4225205" y="1955323"/>
                    <a:pt x="4208906" y="1959277"/>
                    <a:pt x="4192549" y="1962912"/>
                  </a:cubicBezTo>
                  <a:cubicBezTo>
                    <a:pt x="4172320" y="1967407"/>
                    <a:pt x="4151996" y="1971503"/>
                    <a:pt x="4131589" y="1975104"/>
                  </a:cubicBezTo>
                  <a:cubicBezTo>
                    <a:pt x="3987800" y="2000478"/>
                    <a:pt x="3965402" y="2002328"/>
                    <a:pt x="3814597" y="2023872"/>
                  </a:cubicBezTo>
                  <a:cubicBezTo>
                    <a:pt x="3678300" y="2069304"/>
                    <a:pt x="3752861" y="2048256"/>
                    <a:pt x="3448837" y="2048256"/>
                  </a:cubicBezTo>
                  <a:lnTo>
                    <a:pt x="730021" y="2036064"/>
                  </a:lnTo>
                  <a:cubicBezTo>
                    <a:pt x="674504" y="1980547"/>
                    <a:pt x="715286" y="2013618"/>
                    <a:pt x="644677" y="1975104"/>
                  </a:cubicBezTo>
                  <a:cubicBezTo>
                    <a:pt x="590284" y="1945435"/>
                    <a:pt x="491009" y="1883241"/>
                    <a:pt x="437413" y="1865376"/>
                  </a:cubicBezTo>
                  <a:cubicBezTo>
                    <a:pt x="400837" y="1853184"/>
                    <a:pt x="363670" y="1842640"/>
                    <a:pt x="327685" y="1828800"/>
                  </a:cubicBezTo>
                  <a:cubicBezTo>
                    <a:pt x="310722" y="1822276"/>
                    <a:pt x="295880" y="1810940"/>
                    <a:pt x="278917" y="1804416"/>
                  </a:cubicBezTo>
                  <a:cubicBezTo>
                    <a:pt x="242932" y="1790576"/>
                    <a:pt x="205174" y="1781680"/>
                    <a:pt x="169189" y="1767840"/>
                  </a:cubicBezTo>
                  <a:cubicBezTo>
                    <a:pt x="152226" y="1761316"/>
                    <a:pt x="137029" y="1750837"/>
                    <a:pt x="120421" y="1743456"/>
                  </a:cubicBezTo>
                  <a:cubicBezTo>
                    <a:pt x="100422" y="1734568"/>
                    <a:pt x="79781" y="1727200"/>
                    <a:pt x="59461" y="1719072"/>
                  </a:cubicBezTo>
                  <a:cubicBezTo>
                    <a:pt x="55397" y="1706880"/>
                    <a:pt x="53016" y="1693991"/>
                    <a:pt x="47269" y="1682496"/>
                  </a:cubicBezTo>
                  <a:cubicBezTo>
                    <a:pt x="0" y="1587958"/>
                    <a:pt x="41338" y="1701279"/>
                    <a:pt x="10693" y="1609344"/>
                  </a:cubicBezTo>
                  <a:cubicBezTo>
                    <a:pt x="26073" y="1486303"/>
                    <a:pt x="12524" y="1542892"/>
                    <a:pt x="47269" y="1438656"/>
                  </a:cubicBezTo>
                  <a:cubicBezTo>
                    <a:pt x="51333" y="1426464"/>
                    <a:pt x="48768" y="1409209"/>
                    <a:pt x="59461" y="1402080"/>
                  </a:cubicBezTo>
                  <a:cubicBezTo>
                    <a:pt x="140174" y="1348271"/>
                    <a:pt x="138709" y="1347216"/>
                    <a:pt x="156997" y="132892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4" name="3 Rectángulo"/>
            <p:cNvSpPr/>
            <p:nvPr/>
          </p:nvSpPr>
          <p:spPr>
            <a:xfrm>
              <a:off x="785925" y="3641603"/>
              <a:ext cx="4571608" cy="258541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s-ES" dirty="0">
                  <a:solidFill>
                    <a:schemeClr val="bg1">
                      <a:lumMod val="95000"/>
                      <a:lumOff val="5000"/>
                    </a:schemeClr>
                  </a:solidFill>
                  <a:latin typeface="Berlin Sans FB" pitchFamily="34" charset="0"/>
                </a:rPr>
                <a:t>La palabra Escuela proviene del Griego “</a:t>
              </a:r>
              <a:r>
                <a:rPr lang="es-ES" dirty="0" err="1">
                  <a:solidFill>
                    <a:schemeClr val="bg1">
                      <a:lumMod val="95000"/>
                      <a:lumOff val="5000"/>
                    </a:schemeClr>
                  </a:solidFill>
                  <a:latin typeface="Berlin Sans FB" pitchFamily="34" charset="0"/>
                </a:rPr>
                <a:t>Sholè</a:t>
              </a:r>
              <a:r>
                <a:rPr lang="es-ES" dirty="0">
                  <a:solidFill>
                    <a:schemeClr val="bg1">
                      <a:lumMod val="95000"/>
                      <a:lumOff val="5000"/>
                    </a:schemeClr>
                  </a:solidFill>
                  <a:latin typeface="Berlin Sans FB" pitchFamily="34" charset="0"/>
                </a:rPr>
                <a:t>” y del Latín “</a:t>
              </a:r>
              <a:r>
                <a:rPr lang="es-ES" dirty="0" err="1">
                  <a:solidFill>
                    <a:schemeClr val="bg1">
                      <a:lumMod val="95000"/>
                      <a:lumOff val="5000"/>
                    </a:schemeClr>
                  </a:solidFill>
                  <a:latin typeface="Berlin Sans FB" pitchFamily="34" charset="0"/>
                </a:rPr>
                <a:t>Schola</a:t>
              </a:r>
              <a:r>
                <a:rPr lang="es-ES" dirty="0">
                  <a:solidFill>
                    <a:schemeClr val="bg1">
                      <a:lumMod val="95000"/>
                      <a:lumOff val="5000"/>
                    </a:schemeClr>
                  </a:solidFill>
                  <a:latin typeface="Berlin Sans FB" pitchFamily="34" charset="0"/>
                </a:rPr>
                <a:t>”. </a:t>
              </a:r>
              <a:r>
                <a:rPr lang="es-ES" dirty="0" err="1">
                  <a:solidFill>
                    <a:schemeClr val="bg1">
                      <a:lumMod val="95000"/>
                      <a:lumOff val="5000"/>
                    </a:schemeClr>
                  </a:solidFill>
                  <a:latin typeface="Berlin Sans FB" pitchFamily="34" charset="0"/>
                </a:rPr>
                <a:t>Sholè</a:t>
              </a:r>
              <a:r>
                <a:rPr lang="es-ES" dirty="0">
                  <a:solidFill>
                    <a:schemeClr val="bg1">
                      <a:lumMod val="95000"/>
                      <a:lumOff val="5000"/>
                    </a:schemeClr>
                  </a:solidFill>
                  <a:latin typeface="Berlin Sans FB" pitchFamily="34" charset="0"/>
                </a:rPr>
                <a:t> significa descanso, vocación, tiempo libre, paz, tranquilidad, estudio, pereza, inactividad. Posee acepciones positivas y negativas. </a:t>
              </a:r>
              <a:r>
                <a:rPr lang="es-ES" dirty="0" err="1">
                  <a:solidFill>
                    <a:schemeClr val="bg1">
                      <a:lumMod val="95000"/>
                      <a:lumOff val="5000"/>
                    </a:schemeClr>
                  </a:solidFill>
                  <a:latin typeface="Berlin Sans FB" pitchFamily="34" charset="0"/>
                </a:rPr>
                <a:t>Schola</a:t>
              </a:r>
              <a:r>
                <a:rPr lang="es-ES" dirty="0">
                  <a:solidFill>
                    <a:schemeClr val="bg1">
                      <a:lumMod val="95000"/>
                      <a:lumOff val="5000"/>
                    </a:schemeClr>
                  </a:solidFill>
                  <a:latin typeface="Berlin Sans FB" pitchFamily="34" charset="0"/>
                </a:rPr>
                <a:t> significa ocio consagrado al estudio, lección, curso, contenencia, lugar en que se enseña. Acepción positiva: actividad intelectual superior.</a:t>
              </a:r>
            </a:p>
          </p:txBody>
        </p:sp>
      </p:grpSp>
      <p:grpSp>
        <p:nvGrpSpPr>
          <p:cNvPr id="3" name="8 Grupo"/>
          <p:cNvGrpSpPr>
            <a:grpSpLocks/>
          </p:cNvGrpSpPr>
          <p:nvPr/>
        </p:nvGrpSpPr>
        <p:grpSpPr bwMode="auto">
          <a:xfrm>
            <a:off x="5643563" y="571500"/>
            <a:ext cx="3263900" cy="4799013"/>
            <a:chOff x="5573992" y="487680"/>
            <a:chExt cx="3047569" cy="4438076"/>
          </a:xfrm>
        </p:grpSpPr>
        <p:sp>
          <p:nvSpPr>
            <p:cNvPr id="7" name="6 Forma libre"/>
            <p:cNvSpPr/>
            <p:nvPr/>
          </p:nvSpPr>
          <p:spPr>
            <a:xfrm>
              <a:off x="5573992" y="487680"/>
              <a:ext cx="3047569" cy="4438076"/>
            </a:xfrm>
            <a:custGeom>
              <a:avLst/>
              <a:gdLst>
                <a:gd name="connsiteX0" fmla="*/ 9944 w 3047569"/>
                <a:gd name="connsiteY0" fmla="*/ 621792 h 4438076"/>
                <a:gd name="connsiteX1" fmla="*/ 46520 w 3047569"/>
                <a:gd name="connsiteY1" fmla="*/ 341376 h 4438076"/>
                <a:gd name="connsiteX2" fmla="*/ 58712 w 3047569"/>
                <a:gd name="connsiteY2" fmla="*/ 280416 h 4438076"/>
                <a:gd name="connsiteX3" fmla="*/ 119672 w 3047569"/>
                <a:gd name="connsiteY3" fmla="*/ 207264 h 4438076"/>
                <a:gd name="connsiteX4" fmla="*/ 192824 w 3047569"/>
                <a:gd name="connsiteY4" fmla="*/ 146304 h 4438076"/>
                <a:gd name="connsiteX5" fmla="*/ 302552 w 3047569"/>
                <a:gd name="connsiteY5" fmla="*/ 97536 h 4438076"/>
                <a:gd name="connsiteX6" fmla="*/ 351320 w 3047569"/>
                <a:gd name="connsiteY6" fmla="*/ 73152 h 4438076"/>
                <a:gd name="connsiteX7" fmla="*/ 412280 w 3047569"/>
                <a:gd name="connsiteY7" fmla="*/ 60960 h 4438076"/>
                <a:gd name="connsiteX8" fmla="*/ 509816 w 3047569"/>
                <a:gd name="connsiteY8" fmla="*/ 36576 h 4438076"/>
                <a:gd name="connsiteX9" fmla="*/ 607352 w 3047569"/>
                <a:gd name="connsiteY9" fmla="*/ 12192 h 4438076"/>
                <a:gd name="connsiteX10" fmla="*/ 656120 w 3047569"/>
                <a:gd name="connsiteY10" fmla="*/ 0 h 4438076"/>
                <a:gd name="connsiteX11" fmla="*/ 960920 w 3047569"/>
                <a:gd name="connsiteY11" fmla="*/ 24384 h 4438076"/>
                <a:gd name="connsiteX12" fmla="*/ 1021880 w 3047569"/>
                <a:gd name="connsiteY12" fmla="*/ 48768 h 4438076"/>
                <a:gd name="connsiteX13" fmla="*/ 1082840 w 3047569"/>
                <a:gd name="connsiteY13" fmla="*/ 60960 h 4438076"/>
                <a:gd name="connsiteX14" fmla="*/ 1204760 w 3047569"/>
                <a:gd name="connsiteY14" fmla="*/ 85344 h 4438076"/>
                <a:gd name="connsiteX15" fmla="*/ 1972856 w 3047569"/>
                <a:gd name="connsiteY15" fmla="*/ 73152 h 4438076"/>
                <a:gd name="connsiteX16" fmla="*/ 2021624 w 3047569"/>
                <a:gd name="connsiteY16" fmla="*/ 60960 h 4438076"/>
                <a:gd name="connsiteX17" fmla="*/ 2253272 w 3047569"/>
                <a:gd name="connsiteY17" fmla="*/ 73152 h 4438076"/>
                <a:gd name="connsiteX18" fmla="*/ 2375192 w 3047569"/>
                <a:gd name="connsiteY18" fmla="*/ 134112 h 4438076"/>
                <a:gd name="connsiteX19" fmla="*/ 2411768 w 3047569"/>
                <a:gd name="connsiteY19" fmla="*/ 170688 h 4438076"/>
                <a:gd name="connsiteX20" fmla="*/ 2436152 w 3047569"/>
                <a:gd name="connsiteY20" fmla="*/ 207264 h 4438076"/>
                <a:gd name="connsiteX21" fmla="*/ 2521496 w 3047569"/>
                <a:gd name="connsiteY21" fmla="*/ 256032 h 4438076"/>
                <a:gd name="connsiteX22" fmla="*/ 2570264 w 3047569"/>
                <a:gd name="connsiteY22" fmla="*/ 292608 h 4438076"/>
                <a:gd name="connsiteX23" fmla="*/ 2606840 w 3047569"/>
                <a:gd name="connsiteY23" fmla="*/ 304800 h 4438076"/>
                <a:gd name="connsiteX24" fmla="*/ 2655608 w 3047569"/>
                <a:gd name="connsiteY24" fmla="*/ 329184 h 4438076"/>
                <a:gd name="connsiteX25" fmla="*/ 2679992 w 3047569"/>
                <a:gd name="connsiteY25" fmla="*/ 365760 h 4438076"/>
                <a:gd name="connsiteX26" fmla="*/ 2753144 w 3047569"/>
                <a:gd name="connsiteY26" fmla="*/ 414528 h 4438076"/>
                <a:gd name="connsiteX27" fmla="*/ 2814104 w 3047569"/>
                <a:gd name="connsiteY27" fmla="*/ 512064 h 4438076"/>
                <a:gd name="connsiteX28" fmla="*/ 2850680 w 3047569"/>
                <a:gd name="connsiteY28" fmla="*/ 548640 h 4438076"/>
                <a:gd name="connsiteX29" fmla="*/ 2862872 w 3047569"/>
                <a:gd name="connsiteY29" fmla="*/ 755904 h 4438076"/>
                <a:gd name="connsiteX30" fmla="*/ 2875064 w 3047569"/>
                <a:gd name="connsiteY30" fmla="*/ 792480 h 4438076"/>
                <a:gd name="connsiteX31" fmla="*/ 2887256 w 3047569"/>
                <a:gd name="connsiteY31" fmla="*/ 902208 h 4438076"/>
                <a:gd name="connsiteX32" fmla="*/ 2923832 w 3047569"/>
                <a:gd name="connsiteY32" fmla="*/ 950976 h 4438076"/>
                <a:gd name="connsiteX33" fmla="*/ 2972600 w 3047569"/>
                <a:gd name="connsiteY33" fmla="*/ 1072896 h 4438076"/>
                <a:gd name="connsiteX34" fmla="*/ 2996984 w 3047569"/>
                <a:gd name="connsiteY34" fmla="*/ 1121664 h 4438076"/>
                <a:gd name="connsiteX35" fmla="*/ 3009176 w 3047569"/>
                <a:gd name="connsiteY35" fmla="*/ 1828800 h 4438076"/>
                <a:gd name="connsiteX36" fmla="*/ 2984792 w 3047569"/>
                <a:gd name="connsiteY36" fmla="*/ 1877568 h 4438076"/>
                <a:gd name="connsiteX37" fmla="*/ 2960408 w 3047569"/>
                <a:gd name="connsiteY37" fmla="*/ 1938528 h 4438076"/>
                <a:gd name="connsiteX38" fmla="*/ 2923832 w 3047569"/>
                <a:gd name="connsiteY38" fmla="*/ 1987296 h 4438076"/>
                <a:gd name="connsiteX39" fmla="*/ 2875064 w 3047569"/>
                <a:gd name="connsiteY39" fmla="*/ 2133600 h 4438076"/>
                <a:gd name="connsiteX40" fmla="*/ 2862872 w 3047569"/>
                <a:gd name="connsiteY40" fmla="*/ 2194560 h 4438076"/>
                <a:gd name="connsiteX41" fmla="*/ 2850680 w 3047569"/>
                <a:gd name="connsiteY41" fmla="*/ 2243328 h 4438076"/>
                <a:gd name="connsiteX42" fmla="*/ 2862872 w 3047569"/>
                <a:gd name="connsiteY42" fmla="*/ 2511552 h 4438076"/>
                <a:gd name="connsiteX43" fmla="*/ 2887256 w 3047569"/>
                <a:gd name="connsiteY43" fmla="*/ 2560320 h 4438076"/>
                <a:gd name="connsiteX44" fmla="*/ 2899448 w 3047569"/>
                <a:gd name="connsiteY44" fmla="*/ 2657856 h 4438076"/>
                <a:gd name="connsiteX45" fmla="*/ 2911640 w 3047569"/>
                <a:gd name="connsiteY45" fmla="*/ 2852928 h 4438076"/>
                <a:gd name="connsiteX46" fmla="*/ 2923832 w 3047569"/>
                <a:gd name="connsiteY46" fmla="*/ 2974848 h 4438076"/>
                <a:gd name="connsiteX47" fmla="*/ 2862872 w 3047569"/>
                <a:gd name="connsiteY47" fmla="*/ 3511296 h 4438076"/>
                <a:gd name="connsiteX48" fmla="*/ 2789720 w 3047569"/>
                <a:gd name="connsiteY48" fmla="*/ 3621024 h 4438076"/>
                <a:gd name="connsiteX49" fmla="*/ 2753144 w 3047569"/>
                <a:gd name="connsiteY49" fmla="*/ 3706368 h 4438076"/>
                <a:gd name="connsiteX50" fmla="*/ 2704376 w 3047569"/>
                <a:gd name="connsiteY50" fmla="*/ 3767328 h 4438076"/>
                <a:gd name="connsiteX51" fmla="*/ 2643416 w 3047569"/>
                <a:gd name="connsiteY51" fmla="*/ 3840480 h 4438076"/>
                <a:gd name="connsiteX52" fmla="*/ 2606840 w 3047569"/>
                <a:gd name="connsiteY52" fmla="*/ 3913632 h 4438076"/>
                <a:gd name="connsiteX53" fmla="*/ 2582456 w 3047569"/>
                <a:gd name="connsiteY53" fmla="*/ 3998976 h 4438076"/>
                <a:gd name="connsiteX54" fmla="*/ 2533688 w 3047569"/>
                <a:gd name="connsiteY54" fmla="*/ 4096512 h 4438076"/>
                <a:gd name="connsiteX55" fmla="*/ 2497112 w 3047569"/>
                <a:gd name="connsiteY55" fmla="*/ 4181856 h 4438076"/>
                <a:gd name="connsiteX56" fmla="*/ 2460536 w 3047569"/>
                <a:gd name="connsiteY56" fmla="*/ 4218432 h 4438076"/>
                <a:gd name="connsiteX57" fmla="*/ 2411768 w 3047569"/>
                <a:gd name="connsiteY57" fmla="*/ 4315968 h 4438076"/>
                <a:gd name="connsiteX58" fmla="*/ 2363000 w 3047569"/>
                <a:gd name="connsiteY58" fmla="*/ 4352544 h 4438076"/>
                <a:gd name="connsiteX59" fmla="*/ 2326424 w 3047569"/>
                <a:gd name="connsiteY59" fmla="*/ 4389120 h 4438076"/>
                <a:gd name="connsiteX60" fmla="*/ 2216696 w 3047569"/>
                <a:gd name="connsiteY60" fmla="*/ 4437888 h 4438076"/>
                <a:gd name="connsiteX61" fmla="*/ 2009432 w 3047569"/>
                <a:gd name="connsiteY61" fmla="*/ 4425696 h 4438076"/>
                <a:gd name="connsiteX62" fmla="*/ 1948472 w 3047569"/>
                <a:gd name="connsiteY62" fmla="*/ 4389120 h 4438076"/>
                <a:gd name="connsiteX63" fmla="*/ 1863128 w 3047569"/>
                <a:gd name="connsiteY63" fmla="*/ 4376928 h 4438076"/>
                <a:gd name="connsiteX64" fmla="*/ 1802168 w 3047569"/>
                <a:gd name="connsiteY64" fmla="*/ 4352544 h 4438076"/>
                <a:gd name="connsiteX65" fmla="*/ 1692440 w 3047569"/>
                <a:gd name="connsiteY65" fmla="*/ 4303776 h 4438076"/>
                <a:gd name="connsiteX66" fmla="*/ 1668056 w 3047569"/>
                <a:gd name="connsiteY66" fmla="*/ 4267200 h 4438076"/>
                <a:gd name="connsiteX67" fmla="*/ 1631480 w 3047569"/>
                <a:gd name="connsiteY67" fmla="*/ 4255008 h 4438076"/>
                <a:gd name="connsiteX68" fmla="*/ 1509560 w 3047569"/>
                <a:gd name="connsiteY68" fmla="*/ 4206240 h 4438076"/>
                <a:gd name="connsiteX69" fmla="*/ 1436408 w 3047569"/>
                <a:gd name="connsiteY69" fmla="*/ 4169664 h 4438076"/>
                <a:gd name="connsiteX70" fmla="*/ 1387640 w 3047569"/>
                <a:gd name="connsiteY70" fmla="*/ 4133088 h 4438076"/>
                <a:gd name="connsiteX71" fmla="*/ 1351064 w 3047569"/>
                <a:gd name="connsiteY71" fmla="*/ 4096512 h 4438076"/>
                <a:gd name="connsiteX72" fmla="*/ 1314488 w 3047569"/>
                <a:gd name="connsiteY72" fmla="*/ 4084320 h 4438076"/>
                <a:gd name="connsiteX73" fmla="*/ 1277912 w 3047569"/>
                <a:gd name="connsiteY73" fmla="*/ 4059936 h 4438076"/>
                <a:gd name="connsiteX74" fmla="*/ 1229144 w 3047569"/>
                <a:gd name="connsiteY74" fmla="*/ 4035552 h 4438076"/>
                <a:gd name="connsiteX75" fmla="*/ 1143800 w 3047569"/>
                <a:gd name="connsiteY75" fmla="*/ 3974592 h 4438076"/>
                <a:gd name="connsiteX76" fmla="*/ 1107224 w 3047569"/>
                <a:gd name="connsiteY76" fmla="*/ 3950208 h 4438076"/>
                <a:gd name="connsiteX77" fmla="*/ 1070648 w 3047569"/>
                <a:gd name="connsiteY77" fmla="*/ 3938016 h 4438076"/>
                <a:gd name="connsiteX78" fmla="*/ 997496 w 3047569"/>
                <a:gd name="connsiteY78" fmla="*/ 3889248 h 4438076"/>
                <a:gd name="connsiteX79" fmla="*/ 960920 w 3047569"/>
                <a:gd name="connsiteY79" fmla="*/ 3852672 h 4438076"/>
                <a:gd name="connsiteX80" fmla="*/ 899960 w 3047569"/>
                <a:gd name="connsiteY80" fmla="*/ 3816096 h 4438076"/>
                <a:gd name="connsiteX81" fmla="*/ 778040 w 3047569"/>
                <a:gd name="connsiteY81" fmla="*/ 3730752 h 4438076"/>
                <a:gd name="connsiteX82" fmla="*/ 656120 w 3047569"/>
                <a:gd name="connsiteY82" fmla="*/ 3596640 h 4438076"/>
                <a:gd name="connsiteX83" fmla="*/ 619544 w 3047569"/>
                <a:gd name="connsiteY83" fmla="*/ 3560064 h 4438076"/>
                <a:gd name="connsiteX84" fmla="*/ 570776 w 3047569"/>
                <a:gd name="connsiteY84" fmla="*/ 3511296 h 4438076"/>
                <a:gd name="connsiteX85" fmla="*/ 509816 w 3047569"/>
                <a:gd name="connsiteY85" fmla="*/ 3462528 h 4438076"/>
                <a:gd name="connsiteX86" fmla="*/ 461048 w 3047569"/>
                <a:gd name="connsiteY86" fmla="*/ 3413760 h 4438076"/>
                <a:gd name="connsiteX87" fmla="*/ 412280 w 3047569"/>
                <a:gd name="connsiteY87" fmla="*/ 3377184 h 4438076"/>
                <a:gd name="connsiteX88" fmla="*/ 326936 w 3047569"/>
                <a:gd name="connsiteY88" fmla="*/ 3291840 h 4438076"/>
                <a:gd name="connsiteX89" fmla="*/ 278168 w 3047569"/>
                <a:gd name="connsiteY89" fmla="*/ 3194304 h 4438076"/>
                <a:gd name="connsiteX90" fmla="*/ 241592 w 3047569"/>
                <a:gd name="connsiteY90" fmla="*/ 3157728 h 4438076"/>
                <a:gd name="connsiteX91" fmla="*/ 217208 w 3047569"/>
                <a:gd name="connsiteY91" fmla="*/ 3108960 h 4438076"/>
                <a:gd name="connsiteX92" fmla="*/ 180632 w 3047569"/>
                <a:gd name="connsiteY92" fmla="*/ 3048000 h 4438076"/>
                <a:gd name="connsiteX93" fmla="*/ 156248 w 3047569"/>
                <a:gd name="connsiteY93" fmla="*/ 3011424 h 4438076"/>
                <a:gd name="connsiteX94" fmla="*/ 107480 w 3047569"/>
                <a:gd name="connsiteY94" fmla="*/ 2913888 h 4438076"/>
                <a:gd name="connsiteX95" fmla="*/ 95288 w 3047569"/>
                <a:gd name="connsiteY95" fmla="*/ 2865120 h 4438076"/>
                <a:gd name="connsiteX96" fmla="*/ 119672 w 3047569"/>
                <a:gd name="connsiteY96" fmla="*/ 2279904 h 4438076"/>
                <a:gd name="connsiteX97" fmla="*/ 95288 w 3047569"/>
                <a:gd name="connsiteY97" fmla="*/ 1755648 h 4438076"/>
                <a:gd name="connsiteX98" fmla="*/ 70904 w 3047569"/>
                <a:gd name="connsiteY98" fmla="*/ 1645920 h 4438076"/>
                <a:gd name="connsiteX99" fmla="*/ 34328 w 3047569"/>
                <a:gd name="connsiteY99" fmla="*/ 1572768 h 4438076"/>
                <a:gd name="connsiteX100" fmla="*/ 22136 w 3047569"/>
                <a:gd name="connsiteY100" fmla="*/ 1475232 h 4438076"/>
                <a:gd name="connsiteX101" fmla="*/ 9944 w 3047569"/>
                <a:gd name="connsiteY101" fmla="*/ 1402080 h 4438076"/>
                <a:gd name="connsiteX102" fmla="*/ 9944 w 3047569"/>
                <a:gd name="connsiteY102" fmla="*/ 621792 h 4438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3047569" h="4438076">
                  <a:moveTo>
                    <a:pt x="9944" y="621792"/>
                  </a:moveTo>
                  <a:cubicBezTo>
                    <a:pt x="16040" y="445008"/>
                    <a:pt x="26830" y="449673"/>
                    <a:pt x="46520" y="341376"/>
                  </a:cubicBezTo>
                  <a:cubicBezTo>
                    <a:pt x="50227" y="320988"/>
                    <a:pt x="51436" y="299819"/>
                    <a:pt x="58712" y="280416"/>
                  </a:cubicBezTo>
                  <a:cubicBezTo>
                    <a:pt x="70688" y="248480"/>
                    <a:pt x="98589" y="231861"/>
                    <a:pt x="119672" y="207264"/>
                  </a:cubicBezTo>
                  <a:cubicBezTo>
                    <a:pt x="172816" y="145262"/>
                    <a:pt x="131369" y="166789"/>
                    <a:pt x="192824" y="146304"/>
                  </a:cubicBezTo>
                  <a:cubicBezTo>
                    <a:pt x="258858" y="80270"/>
                    <a:pt x="195219" y="129736"/>
                    <a:pt x="302552" y="97536"/>
                  </a:cubicBezTo>
                  <a:cubicBezTo>
                    <a:pt x="319960" y="92314"/>
                    <a:pt x="334078" y="78899"/>
                    <a:pt x="351320" y="73152"/>
                  </a:cubicBezTo>
                  <a:cubicBezTo>
                    <a:pt x="370979" y="66599"/>
                    <a:pt x="392088" y="65620"/>
                    <a:pt x="412280" y="60960"/>
                  </a:cubicBezTo>
                  <a:cubicBezTo>
                    <a:pt x="444934" y="53424"/>
                    <a:pt x="477304" y="44704"/>
                    <a:pt x="509816" y="36576"/>
                  </a:cubicBezTo>
                  <a:lnTo>
                    <a:pt x="607352" y="12192"/>
                  </a:lnTo>
                  <a:lnTo>
                    <a:pt x="656120" y="0"/>
                  </a:lnTo>
                  <a:cubicBezTo>
                    <a:pt x="687231" y="1637"/>
                    <a:pt x="883502" y="3270"/>
                    <a:pt x="960920" y="24384"/>
                  </a:cubicBezTo>
                  <a:cubicBezTo>
                    <a:pt x="982034" y="30142"/>
                    <a:pt x="1000918" y="42479"/>
                    <a:pt x="1021880" y="48768"/>
                  </a:cubicBezTo>
                  <a:cubicBezTo>
                    <a:pt x="1041728" y="54723"/>
                    <a:pt x="1062736" y="55934"/>
                    <a:pt x="1082840" y="60960"/>
                  </a:cubicBezTo>
                  <a:cubicBezTo>
                    <a:pt x="1196330" y="89333"/>
                    <a:pt x="995669" y="55474"/>
                    <a:pt x="1204760" y="85344"/>
                  </a:cubicBezTo>
                  <a:lnTo>
                    <a:pt x="1972856" y="73152"/>
                  </a:lnTo>
                  <a:cubicBezTo>
                    <a:pt x="1989605" y="72652"/>
                    <a:pt x="2004868" y="60960"/>
                    <a:pt x="2021624" y="60960"/>
                  </a:cubicBezTo>
                  <a:cubicBezTo>
                    <a:pt x="2098947" y="60960"/>
                    <a:pt x="2176056" y="69088"/>
                    <a:pt x="2253272" y="73152"/>
                  </a:cubicBezTo>
                  <a:cubicBezTo>
                    <a:pt x="2308338" y="86919"/>
                    <a:pt x="2326806" y="85726"/>
                    <a:pt x="2375192" y="134112"/>
                  </a:cubicBezTo>
                  <a:cubicBezTo>
                    <a:pt x="2387384" y="146304"/>
                    <a:pt x="2400730" y="157442"/>
                    <a:pt x="2411768" y="170688"/>
                  </a:cubicBezTo>
                  <a:cubicBezTo>
                    <a:pt x="2421149" y="181945"/>
                    <a:pt x="2425791" y="196903"/>
                    <a:pt x="2436152" y="207264"/>
                  </a:cubicBezTo>
                  <a:cubicBezTo>
                    <a:pt x="2473058" y="244170"/>
                    <a:pt x="2479648" y="242083"/>
                    <a:pt x="2521496" y="256032"/>
                  </a:cubicBezTo>
                  <a:cubicBezTo>
                    <a:pt x="2537752" y="268224"/>
                    <a:pt x="2552621" y="282526"/>
                    <a:pt x="2570264" y="292608"/>
                  </a:cubicBezTo>
                  <a:cubicBezTo>
                    <a:pt x="2581422" y="298984"/>
                    <a:pt x="2595028" y="299738"/>
                    <a:pt x="2606840" y="304800"/>
                  </a:cubicBezTo>
                  <a:cubicBezTo>
                    <a:pt x="2623545" y="311959"/>
                    <a:pt x="2639352" y="321056"/>
                    <a:pt x="2655608" y="329184"/>
                  </a:cubicBezTo>
                  <a:cubicBezTo>
                    <a:pt x="2663736" y="341376"/>
                    <a:pt x="2668550" y="356606"/>
                    <a:pt x="2679992" y="365760"/>
                  </a:cubicBezTo>
                  <a:cubicBezTo>
                    <a:pt x="2784824" y="449626"/>
                    <a:pt x="2637851" y="280019"/>
                    <a:pt x="2753144" y="414528"/>
                  </a:cubicBezTo>
                  <a:cubicBezTo>
                    <a:pt x="2862938" y="542621"/>
                    <a:pt x="2724898" y="387175"/>
                    <a:pt x="2814104" y="512064"/>
                  </a:cubicBezTo>
                  <a:cubicBezTo>
                    <a:pt x="2824126" y="526094"/>
                    <a:pt x="2838488" y="536448"/>
                    <a:pt x="2850680" y="548640"/>
                  </a:cubicBezTo>
                  <a:cubicBezTo>
                    <a:pt x="2854744" y="617728"/>
                    <a:pt x="2855986" y="687040"/>
                    <a:pt x="2862872" y="755904"/>
                  </a:cubicBezTo>
                  <a:cubicBezTo>
                    <a:pt x="2864151" y="768692"/>
                    <a:pt x="2872951" y="779803"/>
                    <a:pt x="2875064" y="792480"/>
                  </a:cubicBezTo>
                  <a:cubicBezTo>
                    <a:pt x="2881114" y="828780"/>
                    <a:pt x="2876433" y="867034"/>
                    <a:pt x="2887256" y="902208"/>
                  </a:cubicBezTo>
                  <a:cubicBezTo>
                    <a:pt x="2893232" y="921629"/>
                    <a:pt x="2913377" y="933552"/>
                    <a:pt x="2923832" y="950976"/>
                  </a:cubicBezTo>
                  <a:cubicBezTo>
                    <a:pt x="2994003" y="1067928"/>
                    <a:pt x="2937753" y="979970"/>
                    <a:pt x="2972600" y="1072896"/>
                  </a:cubicBezTo>
                  <a:cubicBezTo>
                    <a:pt x="2978982" y="1089914"/>
                    <a:pt x="2988856" y="1105408"/>
                    <a:pt x="2996984" y="1121664"/>
                  </a:cubicBezTo>
                  <a:cubicBezTo>
                    <a:pt x="3047569" y="1425175"/>
                    <a:pt x="3039611" y="1321550"/>
                    <a:pt x="3009176" y="1828800"/>
                  </a:cubicBezTo>
                  <a:cubicBezTo>
                    <a:pt x="3008087" y="1846942"/>
                    <a:pt x="2992173" y="1860960"/>
                    <a:pt x="2984792" y="1877568"/>
                  </a:cubicBezTo>
                  <a:cubicBezTo>
                    <a:pt x="2975904" y="1897567"/>
                    <a:pt x="2971036" y="1919397"/>
                    <a:pt x="2960408" y="1938528"/>
                  </a:cubicBezTo>
                  <a:cubicBezTo>
                    <a:pt x="2950540" y="1956291"/>
                    <a:pt x="2936024" y="1971040"/>
                    <a:pt x="2923832" y="1987296"/>
                  </a:cubicBezTo>
                  <a:cubicBezTo>
                    <a:pt x="2895040" y="2102464"/>
                    <a:pt x="2914435" y="2054857"/>
                    <a:pt x="2875064" y="2133600"/>
                  </a:cubicBezTo>
                  <a:cubicBezTo>
                    <a:pt x="2871000" y="2153920"/>
                    <a:pt x="2867367" y="2174331"/>
                    <a:pt x="2862872" y="2194560"/>
                  </a:cubicBezTo>
                  <a:cubicBezTo>
                    <a:pt x="2859237" y="2210917"/>
                    <a:pt x="2850680" y="2226572"/>
                    <a:pt x="2850680" y="2243328"/>
                  </a:cubicBezTo>
                  <a:cubicBezTo>
                    <a:pt x="2850680" y="2332828"/>
                    <a:pt x="2852613" y="2422642"/>
                    <a:pt x="2862872" y="2511552"/>
                  </a:cubicBezTo>
                  <a:cubicBezTo>
                    <a:pt x="2864955" y="2529607"/>
                    <a:pt x="2879128" y="2544064"/>
                    <a:pt x="2887256" y="2560320"/>
                  </a:cubicBezTo>
                  <a:cubicBezTo>
                    <a:pt x="2891320" y="2592832"/>
                    <a:pt x="2896727" y="2625204"/>
                    <a:pt x="2899448" y="2657856"/>
                  </a:cubicBezTo>
                  <a:cubicBezTo>
                    <a:pt x="2904858" y="2722782"/>
                    <a:pt x="2906643" y="2787969"/>
                    <a:pt x="2911640" y="2852928"/>
                  </a:cubicBezTo>
                  <a:cubicBezTo>
                    <a:pt x="2914772" y="2893650"/>
                    <a:pt x="2919768" y="2934208"/>
                    <a:pt x="2923832" y="2974848"/>
                  </a:cubicBezTo>
                  <a:cubicBezTo>
                    <a:pt x="2903512" y="3153664"/>
                    <a:pt x="2899444" y="3335084"/>
                    <a:pt x="2862872" y="3511296"/>
                  </a:cubicBezTo>
                  <a:cubicBezTo>
                    <a:pt x="2853939" y="3554338"/>
                    <a:pt x="2803621" y="3579321"/>
                    <a:pt x="2789720" y="3621024"/>
                  </a:cubicBezTo>
                  <a:cubicBezTo>
                    <a:pt x="2778883" y="3653536"/>
                    <a:pt x="2773232" y="3676237"/>
                    <a:pt x="2753144" y="3706368"/>
                  </a:cubicBezTo>
                  <a:cubicBezTo>
                    <a:pt x="2738709" y="3728020"/>
                    <a:pt x="2719989" y="3746510"/>
                    <a:pt x="2704376" y="3767328"/>
                  </a:cubicBezTo>
                  <a:cubicBezTo>
                    <a:pt x="2653454" y="3835224"/>
                    <a:pt x="2710327" y="3773569"/>
                    <a:pt x="2643416" y="3840480"/>
                  </a:cubicBezTo>
                  <a:cubicBezTo>
                    <a:pt x="2612771" y="3932415"/>
                    <a:pt x="2654109" y="3819094"/>
                    <a:pt x="2606840" y="3913632"/>
                  </a:cubicBezTo>
                  <a:cubicBezTo>
                    <a:pt x="2586111" y="3955091"/>
                    <a:pt x="2601988" y="3952100"/>
                    <a:pt x="2582456" y="3998976"/>
                  </a:cubicBezTo>
                  <a:cubicBezTo>
                    <a:pt x="2568475" y="4032529"/>
                    <a:pt x="2548007" y="4063102"/>
                    <a:pt x="2533688" y="4096512"/>
                  </a:cubicBezTo>
                  <a:cubicBezTo>
                    <a:pt x="2521496" y="4124960"/>
                    <a:pt x="2513036" y="4155316"/>
                    <a:pt x="2497112" y="4181856"/>
                  </a:cubicBezTo>
                  <a:cubicBezTo>
                    <a:pt x="2488241" y="4196641"/>
                    <a:pt x="2472728" y="4206240"/>
                    <a:pt x="2460536" y="4218432"/>
                  </a:cubicBezTo>
                  <a:cubicBezTo>
                    <a:pt x="2447457" y="4257670"/>
                    <a:pt x="2442775" y="4280532"/>
                    <a:pt x="2411768" y="4315968"/>
                  </a:cubicBezTo>
                  <a:cubicBezTo>
                    <a:pt x="2398387" y="4331260"/>
                    <a:pt x="2378428" y="4339320"/>
                    <a:pt x="2363000" y="4352544"/>
                  </a:cubicBezTo>
                  <a:cubicBezTo>
                    <a:pt x="2349909" y="4363765"/>
                    <a:pt x="2340454" y="4379098"/>
                    <a:pt x="2326424" y="4389120"/>
                  </a:cubicBezTo>
                  <a:cubicBezTo>
                    <a:pt x="2304679" y="4404652"/>
                    <a:pt x="2238420" y="4429198"/>
                    <a:pt x="2216696" y="4437888"/>
                  </a:cubicBezTo>
                  <a:cubicBezTo>
                    <a:pt x="2147608" y="4433824"/>
                    <a:pt x="2077523" y="4438076"/>
                    <a:pt x="2009432" y="4425696"/>
                  </a:cubicBezTo>
                  <a:cubicBezTo>
                    <a:pt x="1986117" y="4421457"/>
                    <a:pt x="1970953" y="4396614"/>
                    <a:pt x="1948472" y="4389120"/>
                  </a:cubicBezTo>
                  <a:cubicBezTo>
                    <a:pt x="1921210" y="4380033"/>
                    <a:pt x="1891576" y="4380992"/>
                    <a:pt x="1863128" y="4376928"/>
                  </a:cubicBezTo>
                  <a:cubicBezTo>
                    <a:pt x="1842808" y="4368800"/>
                    <a:pt x="1822092" y="4361600"/>
                    <a:pt x="1802168" y="4352544"/>
                  </a:cubicBezTo>
                  <a:cubicBezTo>
                    <a:pt x="1685779" y="4299640"/>
                    <a:pt x="1769843" y="4329577"/>
                    <a:pt x="1692440" y="4303776"/>
                  </a:cubicBezTo>
                  <a:cubicBezTo>
                    <a:pt x="1684312" y="4291584"/>
                    <a:pt x="1679498" y="4276354"/>
                    <a:pt x="1668056" y="4267200"/>
                  </a:cubicBezTo>
                  <a:cubicBezTo>
                    <a:pt x="1658021" y="4259172"/>
                    <a:pt x="1643475" y="4259621"/>
                    <a:pt x="1631480" y="4255008"/>
                  </a:cubicBezTo>
                  <a:cubicBezTo>
                    <a:pt x="1590627" y="4239295"/>
                    <a:pt x="1545979" y="4230520"/>
                    <a:pt x="1509560" y="4206240"/>
                  </a:cubicBezTo>
                  <a:cubicBezTo>
                    <a:pt x="1462291" y="4174727"/>
                    <a:pt x="1486885" y="4186490"/>
                    <a:pt x="1436408" y="4169664"/>
                  </a:cubicBezTo>
                  <a:cubicBezTo>
                    <a:pt x="1420152" y="4157472"/>
                    <a:pt x="1403068" y="4146312"/>
                    <a:pt x="1387640" y="4133088"/>
                  </a:cubicBezTo>
                  <a:cubicBezTo>
                    <a:pt x="1374549" y="4121867"/>
                    <a:pt x="1365410" y="4106076"/>
                    <a:pt x="1351064" y="4096512"/>
                  </a:cubicBezTo>
                  <a:cubicBezTo>
                    <a:pt x="1340371" y="4089383"/>
                    <a:pt x="1325983" y="4090067"/>
                    <a:pt x="1314488" y="4084320"/>
                  </a:cubicBezTo>
                  <a:cubicBezTo>
                    <a:pt x="1301382" y="4077767"/>
                    <a:pt x="1290634" y="4067206"/>
                    <a:pt x="1277912" y="4059936"/>
                  </a:cubicBezTo>
                  <a:cubicBezTo>
                    <a:pt x="1262132" y="4050919"/>
                    <a:pt x="1244924" y="4044569"/>
                    <a:pt x="1229144" y="4035552"/>
                  </a:cubicBezTo>
                  <a:cubicBezTo>
                    <a:pt x="1200411" y="4019133"/>
                    <a:pt x="1169968" y="3993283"/>
                    <a:pt x="1143800" y="3974592"/>
                  </a:cubicBezTo>
                  <a:cubicBezTo>
                    <a:pt x="1131876" y="3966075"/>
                    <a:pt x="1120330" y="3956761"/>
                    <a:pt x="1107224" y="3950208"/>
                  </a:cubicBezTo>
                  <a:cubicBezTo>
                    <a:pt x="1095729" y="3944461"/>
                    <a:pt x="1082840" y="3942080"/>
                    <a:pt x="1070648" y="3938016"/>
                  </a:cubicBezTo>
                  <a:cubicBezTo>
                    <a:pt x="1017904" y="3858900"/>
                    <a:pt x="1082281" y="3937697"/>
                    <a:pt x="997496" y="3889248"/>
                  </a:cubicBezTo>
                  <a:cubicBezTo>
                    <a:pt x="982526" y="3880694"/>
                    <a:pt x="974714" y="3863017"/>
                    <a:pt x="960920" y="3852672"/>
                  </a:cubicBezTo>
                  <a:cubicBezTo>
                    <a:pt x="941962" y="3838454"/>
                    <a:pt x="919373" y="3829685"/>
                    <a:pt x="899960" y="3816096"/>
                  </a:cubicBezTo>
                  <a:cubicBezTo>
                    <a:pt x="741032" y="3704846"/>
                    <a:pt x="933677" y="3824134"/>
                    <a:pt x="778040" y="3730752"/>
                  </a:cubicBezTo>
                  <a:cubicBezTo>
                    <a:pt x="728151" y="3655919"/>
                    <a:pt x="764017" y="3704537"/>
                    <a:pt x="656120" y="3596640"/>
                  </a:cubicBezTo>
                  <a:lnTo>
                    <a:pt x="619544" y="3560064"/>
                  </a:lnTo>
                  <a:cubicBezTo>
                    <a:pt x="603288" y="3543808"/>
                    <a:pt x="588728" y="3525657"/>
                    <a:pt x="570776" y="3511296"/>
                  </a:cubicBezTo>
                  <a:cubicBezTo>
                    <a:pt x="550456" y="3495040"/>
                    <a:pt x="529265" y="3479816"/>
                    <a:pt x="509816" y="3462528"/>
                  </a:cubicBezTo>
                  <a:cubicBezTo>
                    <a:pt x="492633" y="3447255"/>
                    <a:pt x="478349" y="3428899"/>
                    <a:pt x="461048" y="3413760"/>
                  </a:cubicBezTo>
                  <a:cubicBezTo>
                    <a:pt x="445756" y="3400379"/>
                    <a:pt x="427316" y="3390853"/>
                    <a:pt x="412280" y="3377184"/>
                  </a:cubicBezTo>
                  <a:cubicBezTo>
                    <a:pt x="382511" y="3350121"/>
                    <a:pt x="326936" y="3291840"/>
                    <a:pt x="326936" y="3291840"/>
                  </a:cubicBezTo>
                  <a:cubicBezTo>
                    <a:pt x="311935" y="3246836"/>
                    <a:pt x="312718" y="3240371"/>
                    <a:pt x="278168" y="3194304"/>
                  </a:cubicBezTo>
                  <a:cubicBezTo>
                    <a:pt x="267823" y="3180510"/>
                    <a:pt x="251614" y="3171758"/>
                    <a:pt x="241592" y="3157728"/>
                  </a:cubicBezTo>
                  <a:cubicBezTo>
                    <a:pt x="231028" y="3142939"/>
                    <a:pt x="226034" y="3124848"/>
                    <a:pt x="217208" y="3108960"/>
                  </a:cubicBezTo>
                  <a:cubicBezTo>
                    <a:pt x="205700" y="3088245"/>
                    <a:pt x="193191" y="3068095"/>
                    <a:pt x="180632" y="3048000"/>
                  </a:cubicBezTo>
                  <a:cubicBezTo>
                    <a:pt x="172866" y="3035574"/>
                    <a:pt x="162801" y="3024530"/>
                    <a:pt x="156248" y="3011424"/>
                  </a:cubicBezTo>
                  <a:cubicBezTo>
                    <a:pt x="96596" y="2892120"/>
                    <a:pt x="163973" y="2998628"/>
                    <a:pt x="107480" y="2913888"/>
                  </a:cubicBezTo>
                  <a:cubicBezTo>
                    <a:pt x="103416" y="2897632"/>
                    <a:pt x="95288" y="2881876"/>
                    <a:pt x="95288" y="2865120"/>
                  </a:cubicBezTo>
                  <a:cubicBezTo>
                    <a:pt x="95288" y="2341064"/>
                    <a:pt x="50511" y="2487388"/>
                    <a:pt x="119672" y="2279904"/>
                  </a:cubicBezTo>
                  <a:cubicBezTo>
                    <a:pt x="110378" y="1936035"/>
                    <a:pt x="131623" y="1955492"/>
                    <a:pt x="95288" y="1755648"/>
                  </a:cubicBezTo>
                  <a:cubicBezTo>
                    <a:pt x="93461" y="1745598"/>
                    <a:pt x="77084" y="1660339"/>
                    <a:pt x="70904" y="1645920"/>
                  </a:cubicBezTo>
                  <a:cubicBezTo>
                    <a:pt x="0" y="1480478"/>
                    <a:pt x="85702" y="1726889"/>
                    <a:pt x="34328" y="1572768"/>
                  </a:cubicBezTo>
                  <a:cubicBezTo>
                    <a:pt x="30264" y="1540256"/>
                    <a:pt x="26770" y="1507668"/>
                    <a:pt x="22136" y="1475232"/>
                  </a:cubicBezTo>
                  <a:cubicBezTo>
                    <a:pt x="18640" y="1450760"/>
                    <a:pt x="10297" y="1426798"/>
                    <a:pt x="9944" y="1402080"/>
                  </a:cubicBezTo>
                  <a:cubicBezTo>
                    <a:pt x="6229" y="1142011"/>
                    <a:pt x="3848" y="798576"/>
                    <a:pt x="9944" y="621792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6" name="5 Rectángulo"/>
            <p:cNvSpPr/>
            <p:nvPr/>
          </p:nvSpPr>
          <p:spPr>
            <a:xfrm>
              <a:off x="6000889" y="857642"/>
              <a:ext cx="2429458" cy="369228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ES" dirty="0">
                  <a:solidFill>
                    <a:schemeClr val="bg1">
                      <a:lumMod val="95000"/>
                      <a:lumOff val="5000"/>
                    </a:schemeClr>
                  </a:solidFill>
                  <a:latin typeface="Berlin Sans FB" pitchFamily="34" charset="0"/>
                </a:rPr>
                <a:t>Puede definirse por otro lado a la escuela como una organización que constituye un </a:t>
              </a:r>
              <a:r>
                <a:rPr lang="es-ES" dirty="0">
                  <a:solidFill>
                    <a:srgbClr val="C00000"/>
                  </a:solidFill>
                  <a:latin typeface="Berlin Sans FB" pitchFamily="34" charset="0"/>
                </a:rPr>
                <a:t>vínculo necesario y obligado entre el hombre y el mundo de la cultura, del saber, del conocimiento, en definitiva, con el mundo de la vida.</a:t>
              </a:r>
              <a:r>
                <a:rPr lang="es-ES" dirty="0">
                  <a:solidFill>
                    <a:schemeClr val="bg1">
                      <a:lumMod val="95000"/>
                      <a:lumOff val="5000"/>
                    </a:schemeClr>
                  </a:solidFill>
                  <a:latin typeface="Berlin Sans FB" pitchFamily="34" charset="0"/>
                </a:rPr>
                <a:t> Es un espacio en donde lo educativo se concreta.</a:t>
              </a:r>
              <a:endParaRPr lang="es-ES" dirty="0">
                <a:solidFill>
                  <a:schemeClr val="bg1">
                    <a:lumMod val="95000"/>
                    <a:lumOff val="5000"/>
                  </a:schemeClr>
                </a:solidFill>
                <a:latin typeface="Berlin Sans FB" pitchFamily="34" charset="0"/>
              </a:endParaRPr>
            </a:p>
          </p:txBody>
        </p:sp>
      </p:grpSp>
      <p:grpSp>
        <p:nvGrpSpPr>
          <p:cNvPr id="8" name="11 Grupo"/>
          <p:cNvGrpSpPr>
            <a:grpSpLocks/>
          </p:cNvGrpSpPr>
          <p:nvPr/>
        </p:nvGrpSpPr>
        <p:grpSpPr bwMode="auto">
          <a:xfrm>
            <a:off x="261938" y="142875"/>
            <a:ext cx="6310312" cy="3533775"/>
            <a:chOff x="261878" y="142852"/>
            <a:chExt cx="6310372" cy="3533561"/>
          </a:xfrm>
        </p:grpSpPr>
        <p:pic>
          <p:nvPicPr>
            <p:cNvPr id="10" name="9 Imagen" descr="escuela-rural-ankerb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0813095">
              <a:off x="261878" y="804557"/>
              <a:ext cx="4903169" cy="2871856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6150" name="10 Rectángulo"/>
            <p:cNvSpPr>
              <a:spLocks noChangeArrowheads="1"/>
            </p:cNvSpPr>
            <p:nvPr/>
          </p:nvSpPr>
          <p:spPr bwMode="auto">
            <a:xfrm>
              <a:off x="500034" y="142852"/>
              <a:ext cx="607221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2800">
                  <a:latin typeface="AR ESSENCE" pitchFamily="2" charset="0"/>
                </a:rPr>
                <a:t>1.- EDUCATIVO:  ¿qué significa ser escuela?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7 Grupo"/>
          <p:cNvGrpSpPr>
            <a:grpSpLocks/>
          </p:cNvGrpSpPr>
          <p:nvPr/>
        </p:nvGrpSpPr>
        <p:grpSpPr bwMode="auto">
          <a:xfrm rot="-446834">
            <a:off x="152400" y="1135063"/>
            <a:ext cx="4462463" cy="2643187"/>
            <a:chOff x="353568" y="1060704"/>
            <a:chExt cx="4462272" cy="3328416"/>
          </a:xfrm>
        </p:grpSpPr>
        <p:sp>
          <p:nvSpPr>
            <p:cNvPr id="7" name="6 Forma libre"/>
            <p:cNvSpPr/>
            <p:nvPr/>
          </p:nvSpPr>
          <p:spPr>
            <a:xfrm>
              <a:off x="353568" y="1060704"/>
              <a:ext cx="4462272" cy="3328416"/>
            </a:xfrm>
            <a:custGeom>
              <a:avLst/>
              <a:gdLst>
                <a:gd name="connsiteX0" fmla="*/ 268224 w 4462272"/>
                <a:gd name="connsiteY0" fmla="*/ 97536 h 3328416"/>
                <a:gd name="connsiteX1" fmla="*/ 646176 w 4462272"/>
                <a:gd name="connsiteY1" fmla="*/ 97536 h 3328416"/>
                <a:gd name="connsiteX2" fmla="*/ 1438656 w 4462272"/>
                <a:gd name="connsiteY2" fmla="*/ 85344 h 3328416"/>
                <a:gd name="connsiteX3" fmla="*/ 1572768 w 4462272"/>
                <a:gd name="connsiteY3" fmla="*/ 60960 h 3328416"/>
                <a:gd name="connsiteX4" fmla="*/ 1645920 w 4462272"/>
                <a:gd name="connsiteY4" fmla="*/ 36576 h 3328416"/>
                <a:gd name="connsiteX5" fmla="*/ 1877568 w 4462272"/>
                <a:gd name="connsiteY5" fmla="*/ 12192 h 3328416"/>
                <a:gd name="connsiteX6" fmla="*/ 1950720 w 4462272"/>
                <a:gd name="connsiteY6" fmla="*/ 0 h 3328416"/>
                <a:gd name="connsiteX7" fmla="*/ 2255520 w 4462272"/>
                <a:gd name="connsiteY7" fmla="*/ 24384 h 3328416"/>
                <a:gd name="connsiteX8" fmla="*/ 2365248 w 4462272"/>
                <a:gd name="connsiteY8" fmla="*/ 36576 h 3328416"/>
                <a:gd name="connsiteX9" fmla="*/ 2523744 w 4462272"/>
                <a:gd name="connsiteY9" fmla="*/ 48768 h 3328416"/>
                <a:gd name="connsiteX10" fmla="*/ 3121152 w 4462272"/>
                <a:gd name="connsiteY10" fmla="*/ 36576 h 3328416"/>
                <a:gd name="connsiteX11" fmla="*/ 3962400 w 4462272"/>
                <a:gd name="connsiteY11" fmla="*/ 60960 h 3328416"/>
                <a:gd name="connsiteX12" fmla="*/ 4011168 w 4462272"/>
                <a:gd name="connsiteY12" fmla="*/ 73152 h 3328416"/>
                <a:gd name="connsiteX13" fmla="*/ 4108704 w 4462272"/>
                <a:gd name="connsiteY13" fmla="*/ 109728 h 3328416"/>
                <a:gd name="connsiteX14" fmla="*/ 4145280 w 4462272"/>
                <a:gd name="connsiteY14" fmla="*/ 146304 h 3328416"/>
                <a:gd name="connsiteX15" fmla="*/ 4181856 w 4462272"/>
                <a:gd name="connsiteY15" fmla="*/ 231648 h 3328416"/>
                <a:gd name="connsiteX16" fmla="*/ 4267200 w 4462272"/>
                <a:gd name="connsiteY16" fmla="*/ 341376 h 3328416"/>
                <a:gd name="connsiteX17" fmla="*/ 4315968 w 4462272"/>
                <a:gd name="connsiteY17" fmla="*/ 426720 h 3328416"/>
                <a:gd name="connsiteX18" fmla="*/ 4340352 w 4462272"/>
                <a:gd name="connsiteY18" fmla="*/ 463296 h 3328416"/>
                <a:gd name="connsiteX19" fmla="*/ 4364736 w 4462272"/>
                <a:gd name="connsiteY19" fmla="*/ 512064 h 3328416"/>
                <a:gd name="connsiteX20" fmla="*/ 4389120 w 4462272"/>
                <a:gd name="connsiteY20" fmla="*/ 573024 h 3328416"/>
                <a:gd name="connsiteX21" fmla="*/ 4425696 w 4462272"/>
                <a:gd name="connsiteY21" fmla="*/ 609600 h 3328416"/>
                <a:gd name="connsiteX22" fmla="*/ 4437888 w 4462272"/>
                <a:gd name="connsiteY22" fmla="*/ 646176 h 3328416"/>
                <a:gd name="connsiteX23" fmla="*/ 4462272 w 4462272"/>
                <a:gd name="connsiteY23" fmla="*/ 694944 h 3328416"/>
                <a:gd name="connsiteX24" fmla="*/ 4437888 w 4462272"/>
                <a:gd name="connsiteY24" fmla="*/ 829056 h 3328416"/>
                <a:gd name="connsiteX25" fmla="*/ 4425696 w 4462272"/>
                <a:gd name="connsiteY25" fmla="*/ 865632 h 3328416"/>
                <a:gd name="connsiteX26" fmla="*/ 4389120 w 4462272"/>
                <a:gd name="connsiteY26" fmla="*/ 902208 h 3328416"/>
                <a:gd name="connsiteX27" fmla="*/ 4352544 w 4462272"/>
                <a:gd name="connsiteY27" fmla="*/ 975360 h 3328416"/>
                <a:gd name="connsiteX28" fmla="*/ 4328160 w 4462272"/>
                <a:gd name="connsiteY28" fmla="*/ 1072896 h 3328416"/>
                <a:gd name="connsiteX29" fmla="*/ 4303776 w 4462272"/>
                <a:gd name="connsiteY29" fmla="*/ 1389888 h 3328416"/>
                <a:gd name="connsiteX30" fmla="*/ 4291584 w 4462272"/>
                <a:gd name="connsiteY30" fmla="*/ 1426464 h 3328416"/>
                <a:gd name="connsiteX31" fmla="*/ 4267200 w 4462272"/>
                <a:gd name="connsiteY31" fmla="*/ 1621536 h 3328416"/>
                <a:gd name="connsiteX32" fmla="*/ 4255008 w 4462272"/>
                <a:gd name="connsiteY32" fmla="*/ 1828800 h 3328416"/>
                <a:gd name="connsiteX33" fmla="*/ 4206240 w 4462272"/>
                <a:gd name="connsiteY33" fmla="*/ 2011680 h 3328416"/>
                <a:gd name="connsiteX34" fmla="*/ 4194048 w 4462272"/>
                <a:gd name="connsiteY34" fmla="*/ 2072640 h 3328416"/>
                <a:gd name="connsiteX35" fmla="*/ 4169664 w 4462272"/>
                <a:gd name="connsiteY35" fmla="*/ 2121408 h 3328416"/>
                <a:gd name="connsiteX36" fmla="*/ 4120896 w 4462272"/>
                <a:gd name="connsiteY36" fmla="*/ 2194560 h 3328416"/>
                <a:gd name="connsiteX37" fmla="*/ 4072128 w 4462272"/>
                <a:gd name="connsiteY37" fmla="*/ 2267712 h 3328416"/>
                <a:gd name="connsiteX38" fmla="*/ 4059936 w 4462272"/>
                <a:gd name="connsiteY38" fmla="*/ 2304288 h 3328416"/>
                <a:gd name="connsiteX39" fmla="*/ 4023360 w 4462272"/>
                <a:gd name="connsiteY39" fmla="*/ 2353056 h 3328416"/>
                <a:gd name="connsiteX40" fmla="*/ 3913632 w 4462272"/>
                <a:gd name="connsiteY40" fmla="*/ 2462784 h 3328416"/>
                <a:gd name="connsiteX41" fmla="*/ 3889248 w 4462272"/>
                <a:gd name="connsiteY41" fmla="*/ 2499360 h 3328416"/>
                <a:gd name="connsiteX42" fmla="*/ 3852672 w 4462272"/>
                <a:gd name="connsiteY42" fmla="*/ 2535936 h 3328416"/>
                <a:gd name="connsiteX43" fmla="*/ 3816096 w 4462272"/>
                <a:gd name="connsiteY43" fmla="*/ 2609088 h 3328416"/>
                <a:gd name="connsiteX44" fmla="*/ 3706368 w 4462272"/>
                <a:gd name="connsiteY44" fmla="*/ 2755392 h 3328416"/>
                <a:gd name="connsiteX45" fmla="*/ 3669792 w 4462272"/>
                <a:gd name="connsiteY45" fmla="*/ 2804160 h 3328416"/>
                <a:gd name="connsiteX46" fmla="*/ 3572256 w 4462272"/>
                <a:gd name="connsiteY46" fmla="*/ 2877312 h 3328416"/>
                <a:gd name="connsiteX47" fmla="*/ 3499104 w 4462272"/>
                <a:gd name="connsiteY47" fmla="*/ 2950464 h 3328416"/>
                <a:gd name="connsiteX48" fmla="*/ 3450336 w 4462272"/>
                <a:gd name="connsiteY48" fmla="*/ 2987040 h 3328416"/>
                <a:gd name="connsiteX49" fmla="*/ 3316224 w 4462272"/>
                <a:gd name="connsiteY49" fmla="*/ 3096768 h 3328416"/>
                <a:gd name="connsiteX50" fmla="*/ 3279648 w 4462272"/>
                <a:gd name="connsiteY50" fmla="*/ 3121152 h 3328416"/>
                <a:gd name="connsiteX51" fmla="*/ 3230880 w 4462272"/>
                <a:gd name="connsiteY51" fmla="*/ 3133344 h 3328416"/>
                <a:gd name="connsiteX52" fmla="*/ 2901696 w 4462272"/>
                <a:gd name="connsiteY52" fmla="*/ 3157728 h 3328416"/>
                <a:gd name="connsiteX53" fmla="*/ 2804160 w 4462272"/>
                <a:gd name="connsiteY53" fmla="*/ 3169920 h 3328416"/>
                <a:gd name="connsiteX54" fmla="*/ 2657856 w 4462272"/>
                <a:gd name="connsiteY54" fmla="*/ 3182112 h 3328416"/>
                <a:gd name="connsiteX55" fmla="*/ 2535936 w 4462272"/>
                <a:gd name="connsiteY55" fmla="*/ 3206496 h 3328416"/>
                <a:gd name="connsiteX56" fmla="*/ 2462784 w 4462272"/>
                <a:gd name="connsiteY56" fmla="*/ 3218688 h 3328416"/>
                <a:gd name="connsiteX57" fmla="*/ 2426208 w 4462272"/>
                <a:gd name="connsiteY57" fmla="*/ 3230880 h 3328416"/>
                <a:gd name="connsiteX58" fmla="*/ 2340864 w 4462272"/>
                <a:gd name="connsiteY58" fmla="*/ 3243072 h 3328416"/>
                <a:gd name="connsiteX59" fmla="*/ 2133600 w 4462272"/>
                <a:gd name="connsiteY59" fmla="*/ 3291840 h 3328416"/>
                <a:gd name="connsiteX60" fmla="*/ 1536192 w 4462272"/>
                <a:gd name="connsiteY60" fmla="*/ 3328416 h 3328416"/>
                <a:gd name="connsiteX61" fmla="*/ 1231392 w 4462272"/>
                <a:gd name="connsiteY61" fmla="*/ 3316224 h 3328416"/>
                <a:gd name="connsiteX62" fmla="*/ 1146048 w 4462272"/>
                <a:gd name="connsiteY62" fmla="*/ 3304032 h 3328416"/>
                <a:gd name="connsiteX63" fmla="*/ 841248 w 4462272"/>
                <a:gd name="connsiteY63" fmla="*/ 3279648 h 3328416"/>
                <a:gd name="connsiteX64" fmla="*/ 438912 w 4462272"/>
                <a:gd name="connsiteY64" fmla="*/ 3218688 h 3328416"/>
                <a:gd name="connsiteX65" fmla="*/ 353568 w 4462272"/>
                <a:gd name="connsiteY65" fmla="*/ 3194304 h 3328416"/>
                <a:gd name="connsiteX66" fmla="*/ 280416 w 4462272"/>
                <a:gd name="connsiteY66" fmla="*/ 3133344 h 3328416"/>
                <a:gd name="connsiteX67" fmla="*/ 207264 w 4462272"/>
                <a:gd name="connsiteY67" fmla="*/ 3035808 h 3328416"/>
                <a:gd name="connsiteX68" fmla="*/ 182880 w 4462272"/>
                <a:gd name="connsiteY68" fmla="*/ 2999232 h 3328416"/>
                <a:gd name="connsiteX69" fmla="*/ 109728 w 4462272"/>
                <a:gd name="connsiteY69" fmla="*/ 2926080 h 3328416"/>
                <a:gd name="connsiteX70" fmla="*/ 97536 w 4462272"/>
                <a:gd name="connsiteY70" fmla="*/ 2877312 h 3328416"/>
                <a:gd name="connsiteX71" fmla="*/ 48768 w 4462272"/>
                <a:gd name="connsiteY71" fmla="*/ 2767584 h 3328416"/>
                <a:gd name="connsiteX72" fmla="*/ 24384 w 4462272"/>
                <a:gd name="connsiteY72" fmla="*/ 2670048 h 3328416"/>
                <a:gd name="connsiteX73" fmla="*/ 0 w 4462272"/>
                <a:gd name="connsiteY73" fmla="*/ 2535936 h 3328416"/>
                <a:gd name="connsiteX74" fmla="*/ 12192 w 4462272"/>
                <a:gd name="connsiteY74" fmla="*/ 2097024 h 3328416"/>
                <a:gd name="connsiteX75" fmla="*/ 24384 w 4462272"/>
                <a:gd name="connsiteY75" fmla="*/ 1901952 h 3328416"/>
                <a:gd name="connsiteX76" fmla="*/ 121920 w 4462272"/>
                <a:gd name="connsiteY76" fmla="*/ 1731264 h 3328416"/>
                <a:gd name="connsiteX77" fmla="*/ 146304 w 4462272"/>
                <a:gd name="connsiteY77" fmla="*/ 1694688 h 3328416"/>
                <a:gd name="connsiteX78" fmla="*/ 170688 w 4462272"/>
                <a:gd name="connsiteY78" fmla="*/ 1658112 h 3328416"/>
                <a:gd name="connsiteX79" fmla="*/ 170688 w 4462272"/>
                <a:gd name="connsiteY79" fmla="*/ 1414272 h 3328416"/>
                <a:gd name="connsiteX80" fmla="*/ 134112 w 4462272"/>
                <a:gd name="connsiteY80" fmla="*/ 1341120 h 3328416"/>
                <a:gd name="connsiteX81" fmla="*/ 109728 w 4462272"/>
                <a:gd name="connsiteY81" fmla="*/ 1267968 h 3328416"/>
                <a:gd name="connsiteX82" fmla="*/ 85344 w 4462272"/>
                <a:gd name="connsiteY82" fmla="*/ 1207008 h 3328416"/>
                <a:gd name="connsiteX83" fmla="*/ 36576 w 4462272"/>
                <a:gd name="connsiteY83" fmla="*/ 1036320 h 3328416"/>
                <a:gd name="connsiteX84" fmla="*/ 48768 w 4462272"/>
                <a:gd name="connsiteY84" fmla="*/ 475488 h 3328416"/>
                <a:gd name="connsiteX85" fmla="*/ 73152 w 4462272"/>
                <a:gd name="connsiteY85" fmla="*/ 158496 h 3328416"/>
                <a:gd name="connsiteX86" fmla="*/ 121920 w 4462272"/>
                <a:gd name="connsiteY86" fmla="*/ 60960 h 3328416"/>
                <a:gd name="connsiteX87" fmla="*/ 195072 w 4462272"/>
                <a:gd name="connsiteY87" fmla="*/ 48768 h 3328416"/>
                <a:gd name="connsiteX88" fmla="*/ 280416 w 4462272"/>
                <a:gd name="connsiteY88" fmla="*/ 12192 h 3328416"/>
                <a:gd name="connsiteX89" fmla="*/ 316992 w 4462272"/>
                <a:gd name="connsiteY89" fmla="*/ 24384 h 3328416"/>
                <a:gd name="connsiteX90" fmla="*/ 268224 w 4462272"/>
                <a:gd name="connsiteY90" fmla="*/ 97536 h 3328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</a:cxnLst>
              <a:rect l="l" t="t" r="r" b="b"/>
              <a:pathLst>
                <a:path w="4462272" h="3328416">
                  <a:moveTo>
                    <a:pt x="268224" y="97536"/>
                  </a:moveTo>
                  <a:cubicBezTo>
                    <a:pt x="426489" y="137102"/>
                    <a:pt x="280773" y="105480"/>
                    <a:pt x="646176" y="97536"/>
                  </a:cubicBezTo>
                  <a:lnTo>
                    <a:pt x="1438656" y="85344"/>
                  </a:lnTo>
                  <a:cubicBezTo>
                    <a:pt x="1538760" y="51976"/>
                    <a:pt x="1379764" y="102318"/>
                    <a:pt x="1572768" y="60960"/>
                  </a:cubicBezTo>
                  <a:cubicBezTo>
                    <a:pt x="1597900" y="55574"/>
                    <a:pt x="1620540" y="40637"/>
                    <a:pt x="1645920" y="36576"/>
                  </a:cubicBezTo>
                  <a:cubicBezTo>
                    <a:pt x="1722587" y="24309"/>
                    <a:pt x="1800982" y="24956"/>
                    <a:pt x="1877568" y="12192"/>
                  </a:cubicBezTo>
                  <a:lnTo>
                    <a:pt x="1950720" y="0"/>
                  </a:lnTo>
                  <a:lnTo>
                    <a:pt x="2255520" y="24384"/>
                  </a:lnTo>
                  <a:cubicBezTo>
                    <a:pt x="2292179" y="27619"/>
                    <a:pt x="2328598" y="33244"/>
                    <a:pt x="2365248" y="36576"/>
                  </a:cubicBezTo>
                  <a:cubicBezTo>
                    <a:pt x="2418018" y="41373"/>
                    <a:pt x="2470912" y="44704"/>
                    <a:pt x="2523744" y="48768"/>
                  </a:cubicBezTo>
                  <a:cubicBezTo>
                    <a:pt x="2722880" y="44704"/>
                    <a:pt x="2921975" y="36576"/>
                    <a:pt x="3121152" y="36576"/>
                  </a:cubicBezTo>
                  <a:cubicBezTo>
                    <a:pt x="3752475" y="36576"/>
                    <a:pt x="3623803" y="27100"/>
                    <a:pt x="3962400" y="60960"/>
                  </a:cubicBezTo>
                  <a:cubicBezTo>
                    <a:pt x="3978656" y="65024"/>
                    <a:pt x="3995056" y="68549"/>
                    <a:pt x="4011168" y="73152"/>
                  </a:cubicBezTo>
                  <a:cubicBezTo>
                    <a:pt x="4044615" y="82708"/>
                    <a:pt x="4076496" y="96845"/>
                    <a:pt x="4108704" y="109728"/>
                  </a:cubicBezTo>
                  <a:cubicBezTo>
                    <a:pt x="4120896" y="121920"/>
                    <a:pt x="4135258" y="132274"/>
                    <a:pt x="4145280" y="146304"/>
                  </a:cubicBezTo>
                  <a:cubicBezTo>
                    <a:pt x="4206325" y="231766"/>
                    <a:pt x="4142058" y="160011"/>
                    <a:pt x="4181856" y="231648"/>
                  </a:cubicBezTo>
                  <a:cubicBezTo>
                    <a:pt x="4243485" y="342580"/>
                    <a:pt x="4207962" y="270290"/>
                    <a:pt x="4267200" y="341376"/>
                  </a:cubicBezTo>
                  <a:cubicBezTo>
                    <a:pt x="4294204" y="373780"/>
                    <a:pt x="4294286" y="388777"/>
                    <a:pt x="4315968" y="426720"/>
                  </a:cubicBezTo>
                  <a:cubicBezTo>
                    <a:pt x="4323238" y="439442"/>
                    <a:pt x="4333082" y="450574"/>
                    <a:pt x="4340352" y="463296"/>
                  </a:cubicBezTo>
                  <a:cubicBezTo>
                    <a:pt x="4349369" y="479076"/>
                    <a:pt x="4357355" y="495456"/>
                    <a:pt x="4364736" y="512064"/>
                  </a:cubicBezTo>
                  <a:cubicBezTo>
                    <a:pt x="4373624" y="532063"/>
                    <a:pt x="4377521" y="554465"/>
                    <a:pt x="4389120" y="573024"/>
                  </a:cubicBezTo>
                  <a:cubicBezTo>
                    <a:pt x="4398258" y="587645"/>
                    <a:pt x="4413504" y="597408"/>
                    <a:pt x="4425696" y="609600"/>
                  </a:cubicBezTo>
                  <a:cubicBezTo>
                    <a:pt x="4429760" y="621792"/>
                    <a:pt x="4432826" y="634364"/>
                    <a:pt x="4437888" y="646176"/>
                  </a:cubicBezTo>
                  <a:cubicBezTo>
                    <a:pt x="4445047" y="662881"/>
                    <a:pt x="4462272" y="676769"/>
                    <a:pt x="4462272" y="694944"/>
                  </a:cubicBezTo>
                  <a:cubicBezTo>
                    <a:pt x="4462272" y="740381"/>
                    <a:pt x="4447408" y="784628"/>
                    <a:pt x="4437888" y="829056"/>
                  </a:cubicBezTo>
                  <a:cubicBezTo>
                    <a:pt x="4435195" y="841622"/>
                    <a:pt x="4432825" y="854939"/>
                    <a:pt x="4425696" y="865632"/>
                  </a:cubicBezTo>
                  <a:cubicBezTo>
                    <a:pt x="4416132" y="879978"/>
                    <a:pt x="4398684" y="887862"/>
                    <a:pt x="4389120" y="902208"/>
                  </a:cubicBezTo>
                  <a:cubicBezTo>
                    <a:pt x="4373998" y="924891"/>
                    <a:pt x="4361713" y="949686"/>
                    <a:pt x="4352544" y="975360"/>
                  </a:cubicBezTo>
                  <a:cubicBezTo>
                    <a:pt x="4341272" y="1006920"/>
                    <a:pt x="4328160" y="1072896"/>
                    <a:pt x="4328160" y="1072896"/>
                  </a:cubicBezTo>
                  <a:cubicBezTo>
                    <a:pt x="4320032" y="1178560"/>
                    <a:pt x="4314681" y="1284474"/>
                    <a:pt x="4303776" y="1389888"/>
                  </a:cubicBezTo>
                  <a:cubicBezTo>
                    <a:pt x="4302454" y="1402671"/>
                    <a:pt x="4294104" y="1413862"/>
                    <a:pt x="4291584" y="1426464"/>
                  </a:cubicBezTo>
                  <a:cubicBezTo>
                    <a:pt x="4284536" y="1461705"/>
                    <a:pt x="4269313" y="1594065"/>
                    <a:pt x="4267200" y="1621536"/>
                  </a:cubicBezTo>
                  <a:cubicBezTo>
                    <a:pt x="4261892" y="1690540"/>
                    <a:pt x="4262651" y="1760016"/>
                    <a:pt x="4255008" y="1828800"/>
                  </a:cubicBezTo>
                  <a:cubicBezTo>
                    <a:pt x="4235497" y="2004403"/>
                    <a:pt x="4241177" y="1895224"/>
                    <a:pt x="4206240" y="2011680"/>
                  </a:cubicBezTo>
                  <a:cubicBezTo>
                    <a:pt x="4200285" y="2031528"/>
                    <a:pt x="4200601" y="2052981"/>
                    <a:pt x="4194048" y="2072640"/>
                  </a:cubicBezTo>
                  <a:cubicBezTo>
                    <a:pt x="4188301" y="2089882"/>
                    <a:pt x="4179015" y="2105823"/>
                    <a:pt x="4169664" y="2121408"/>
                  </a:cubicBezTo>
                  <a:cubicBezTo>
                    <a:pt x="4154586" y="2146538"/>
                    <a:pt x="4120896" y="2194560"/>
                    <a:pt x="4120896" y="2194560"/>
                  </a:cubicBezTo>
                  <a:cubicBezTo>
                    <a:pt x="4092896" y="2306560"/>
                    <a:pt x="4133362" y="2191169"/>
                    <a:pt x="4072128" y="2267712"/>
                  </a:cubicBezTo>
                  <a:cubicBezTo>
                    <a:pt x="4064100" y="2277747"/>
                    <a:pt x="4066312" y="2293130"/>
                    <a:pt x="4059936" y="2304288"/>
                  </a:cubicBezTo>
                  <a:cubicBezTo>
                    <a:pt x="4049854" y="2321931"/>
                    <a:pt x="4035552" y="2336800"/>
                    <a:pt x="4023360" y="2353056"/>
                  </a:cubicBezTo>
                  <a:cubicBezTo>
                    <a:pt x="3981269" y="2479329"/>
                    <a:pt x="4075358" y="2220195"/>
                    <a:pt x="3913632" y="2462784"/>
                  </a:cubicBezTo>
                  <a:cubicBezTo>
                    <a:pt x="3905504" y="2474976"/>
                    <a:pt x="3898629" y="2488103"/>
                    <a:pt x="3889248" y="2499360"/>
                  </a:cubicBezTo>
                  <a:cubicBezTo>
                    <a:pt x="3878210" y="2512606"/>
                    <a:pt x="3862236" y="2521590"/>
                    <a:pt x="3852672" y="2535936"/>
                  </a:cubicBezTo>
                  <a:cubicBezTo>
                    <a:pt x="3837550" y="2558619"/>
                    <a:pt x="3830122" y="2585711"/>
                    <a:pt x="3816096" y="2609088"/>
                  </a:cubicBezTo>
                  <a:cubicBezTo>
                    <a:pt x="3703452" y="2796828"/>
                    <a:pt x="3785766" y="2662761"/>
                    <a:pt x="3706368" y="2755392"/>
                  </a:cubicBezTo>
                  <a:cubicBezTo>
                    <a:pt x="3693144" y="2770820"/>
                    <a:pt x="3683016" y="2788732"/>
                    <a:pt x="3669792" y="2804160"/>
                  </a:cubicBezTo>
                  <a:cubicBezTo>
                    <a:pt x="3607461" y="2876879"/>
                    <a:pt x="3660368" y="2805220"/>
                    <a:pt x="3572256" y="2877312"/>
                  </a:cubicBezTo>
                  <a:cubicBezTo>
                    <a:pt x="3545567" y="2899149"/>
                    <a:pt x="3526691" y="2929773"/>
                    <a:pt x="3499104" y="2950464"/>
                  </a:cubicBezTo>
                  <a:cubicBezTo>
                    <a:pt x="3482848" y="2962656"/>
                    <a:pt x="3465440" y="2973447"/>
                    <a:pt x="3450336" y="2987040"/>
                  </a:cubicBezTo>
                  <a:cubicBezTo>
                    <a:pt x="3315757" y="3108161"/>
                    <a:pt x="3437451" y="3021001"/>
                    <a:pt x="3316224" y="3096768"/>
                  </a:cubicBezTo>
                  <a:cubicBezTo>
                    <a:pt x="3303798" y="3104534"/>
                    <a:pt x="3293116" y="3115380"/>
                    <a:pt x="3279648" y="3121152"/>
                  </a:cubicBezTo>
                  <a:cubicBezTo>
                    <a:pt x="3264247" y="3127753"/>
                    <a:pt x="3247558" y="3131730"/>
                    <a:pt x="3230880" y="3133344"/>
                  </a:cubicBezTo>
                  <a:cubicBezTo>
                    <a:pt x="3121363" y="3143942"/>
                    <a:pt x="3011323" y="3148331"/>
                    <a:pt x="2901696" y="3157728"/>
                  </a:cubicBezTo>
                  <a:cubicBezTo>
                    <a:pt x="2869051" y="3160526"/>
                    <a:pt x="2836762" y="3166660"/>
                    <a:pt x="2804160" y="3169920"/>
                  </a:cubicBezTo>
                  <a:cubicBezTo>
                    <a:pt x="2755466" y="3174789"/>
                    <a:pt x="2706624" y="3178048"/>
                    <a:pt x="2657856" y="3182112"/>
                  </a:cubicBezTo>
                  <a:cubicBezTo>
                    <a:pt x="2617216" y="3190240"/>
                    <a:pt x="2576817" y="3199683"/>
                    <a:pt x="2535936" y="3206496"/>
                  </a:cubicBezTo>
                  <a:cubicBezTo>
                    <a:pt x="2511552" y="3210560"/>
                    <a:pt x="2486916" y="3213325"/>
                    <a:pt x="2462784" y="3218688"/>
                  </a:cubicBezTo>
                  <a:cubicBezTo>
                    <a:pt x="2450239" y="3221476"/>
                    <a:pt x="2438810" y="3228360"/>
                    <a:pt x="2426208" y="3230880"/>
                  </a:cubicBezTo>
                  <a:cubicBezTo>
                    <a:pt x="2398029" y="3236516"/>
                    <a:pt x="2369312" y="3239008"/>
                    <a:pt x="2340864" y="3243072"/>
                  </a:cubicBezTo>
                  <a:cubicBezTo>
                    <a:pt x="2254643" y="3277560"/>
                    <a:pt x="2254855" y="3282513"/>
                    <a:pt x="2133600" y="3291840"/>
                  </a:cubicBezTo>
                  <a:cubicBezTo>
                    <a:pt x="1723323" y="3323400"/>
                    <a:pt x="1922484" y="3311621"/>
                    <a:pt x="1536192" y="3328416"/>
                  </a:cubicBezTo>
                  <a:cubicBezTo>
                    <a:pt x="1434592" y="3324352"/>
                    <a:pt x="1332875" y="3322567"/>
                    <a:pt x="1231392" y="3316224"/>
                  </a:cubicBezTo>
                  <a:cubicBezTo>
                    <a:pt x="1202711" y="3314431"/>
                    <a:pt x="1174659" y="3306714"/>
                    <a:pt x="1146048" y="3304032"/>
                  </a:cubicBezTo>
                  <a:cubicBezTo>
                    <a:pt x="1044568" y="3294518"/>
                    <a:pt x="841248" y="3279648"/>
                    <a:pt x="841248" y="3279648"/>
                  </a:cubicBezTo>
                  <a:cubicBezTo>
                    <a:pt x="663358" y="3220351"/>
                    <a:pt x="793642" y="3258102"/>
                    <a:pt x="438912" y="3218688"/>
                  </a:cubicBezTo>
                  <a:cubicBezTo>
                    <a:pt x="410464" y="3210560"/>
                    <a:pt x="381038" y="3205292"/>
                    <a:pt x="353568" y="3194304"/>
                  </a:cubicBezTo>
                  <a:cubicBezTo>
                    <a:pt x="325278" y="3182988"/>
                    <a:pt x="300722" y="3153650"/>
                    <a:pt x="280416" y="3133344"/>
                  </a:cubicBezTo>
                  <a:cubicBezTo>
                    <a:pt x="256727" y="3062277"/>
                    <a:pt x="282700" y="3122020"/>
                    <a:pt x="207264" y="3035808"/>
                  </a:cubicBezTo>
                  <a:cubicBezTo>
                    <a:pt x="197615" y="3024781"/>
                    <a:pt x="193241" y="3009593"/>
                    <a:pt x="182880" y="2999232"/>
                  </a:cubicBezTo>
                  <a:cubicBezTo>
                    <a:pt x="92144" y="2908496"/>
                    <a:pt x="167194" y="3012278"/>
                    <a:pt x="109728" y="2926080"/>
                  </a:cubicBezTo>
                  <a:cubicBezTo>
                    <a:pt x="105664" y="2909824"/>
                    <a:pt x="104137" y="2892713"/>
                    <a:pt x="97536" y="2877312"/>
                  </a:cubicBezTo>
                  <a:cubicBezTo>
                    <a:pt x="49499" y="2765227"/>
                    <a:pt x="94266" y="2949575"/>
                    <a:pt x="48768" y="2767584"/>
                  </a:cubicBezTo>
                  <a:cubicBezTo>
                    <a:pt x="40640" y="2735072"/>
                    <a:pt x="30956" y="2702910"/>
                    <a:pt x="24384" y="2670048"/>
                  </a:cubicBezTo>
                  <a:cubicBezTo>
                    <a:pt x="7344" y="2584848"/>
                    <a:pt x="15599" y="2629528"/>
                    <a:pt x="0" y="2535936"/>
                  </a:cubicBezTo>
                  <a:cubicBezTo>
                    <a:pt x="4064" y="2389632"/>
                    <a:pt x="6567" y="2243276"/>
                    <a:pt x="12192" y="2097024"/>
                  </a:cubicBezTo>
                  <a:cubicBezTo>
                    <a:pt x="14696" y="2031921"/>
                    <a:pt x="11096" y="1965733"/>
                    <a:pt x="24384" y="1901952"/>
                  </a:cubicBezTo>
                  <a:cubicBezTo>
                    <a:pt x="33759" y="1856953"/>
                    <a:pt x="95315" y="1771171"/>
                    <a:pt x="121920" y="1731264"/>
                  </a:cubicBezTo>
                  <a:lnTo>
                    <a:pt x="146304" y="1694688"/>
                  </a:lnTo>
                  <a:lnTo>
                    <a:pt x="170688" y="1658112"/>
                  </a:lnTo>
                  <a:cubicBezTo>
                    <a:pt x="186051" y="1535207"/>
                    <a:pt x="189931" y="1558591"/>
                    <a:pt x="170688" y="1414272"/>
                  </a:cubicBezTo>
                  <a:cubicBezTo>
                    <a:pt x="164336" y="1366632"/>
                    <a:pt x="153683" y="1385155"/>
                    <a:pt x="134112" y="1341120"/>
                  </a:cubicBezTo>
                  <a:cubicBezTo>
                    <a:pt x="123673" y="1317632"/>
                    <a:pt x="118512" y="1292124"/>
                    <a:pt x="109728" y="1267968"/>
                  </a:cubicBezTo>
                  <a:cubicBezTo>
                    <a:pt x="102249" y="1247400"/>
                    <a:pt x="90983" y="1228154"/>
                    <a:pt x="85344" y="1207008"/>
                  </a:cubicBezTo>
                  <a:cubicBezTo>
                    <a:pt x="37433" y="1027340"/>
                    <a:pt x="88249" y="1139666"/>
                    <a:pt x="36576" y="1036320"/>
                  </a:cubicBezTo>
                  <a:cubicBezTo>
                    <a:pt x="40640" y="849376"/>
                    <a:pt x="43104" y="662390"/>
                    <a:pt x="48768" y="475488"/>
                  </a:cubicBezTo>
                  <a:cubicBezTo>
                    <a:pt x="54317" y="292377"/>
                    <a:pt x="49974" y="285976"/>
                    <a:pt x="73152" y="158496"/>
                  </a:cubicBezTo>
                  <a:cubicBezTo>
                    <a:pt x="80419" y="118526"/>
                    <a:pt x="77602" y="80657"/>
                    <a:pt x="121920" y="60960"/>
                  </a:cubicBezTo>
                  <a:cubicBezTo>
                    <a:pt x="144510" y="50920"/>
                    <a:pt x="170688" y="52832"/>
                    <a:pt x="195072" y="48768"/>
                  </a:cubicBezTo>
                  <a:cubicBezTo>
                    <a:pt x="204595" y="44007"/>
                    <a:pt x="262477" y="12192"/>
                    <a:pt x="280416" y="12192"/>
                  </a:cubicBezTo>
                  <a:cubicBezTo>
                    <a:pt x="293267" y="12192"/>
                    <a:pt x="304800" y="20320"/>
                    <a:pt x="316992" y="24384"/>
                  </a:cubicBezTo>
                  <a:lnTo>
                    <a:pt x="268224" y="97536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7180" name="2 CuadroTexto"/>
            <p:cNvSpPr txBox="1">
              <a:spLocks noChangeArrowheads="1"/>
            </p:cNvSpPr>
            <p:nvPr/>
          </p:nvSpPr>
          <p:spPr bwMode="auto">
            <a:xfrm>
              <a:off x="641468" y="1156701"/>
              <a:ext cx="3714776" cy="2829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MX" sz="2000">
                  <a:solidFill>
                    <a:srgbClr val="002060"/>
                  </a:solidFill>
                  <a:latin typeface="Berlin Sans FB" pitchFamily="34" charset="0"/>
                </a:rPr>
                <a:t>La escuela es  </a:t>
              </a:r>
              <a:r>
                <a:rPr lang="es-MX" sz="2000">
                  <a:solidFill>
                    <a:srgbClr val="C00000"/>
                  </a:solidFill>
                  <a:latin typeface="Berlin Sans FB" pitchFamily="34" charset="0"/>
                </a:rPr>
                <a:t>un instrumento de bien estructural,</a:t>
              </a:r>
              <a:r>
                <a:rPr lang="es-MX" sz="2000">
                  <a:solidFill>
                    <a:srgbClr val="002060"/>
                  </a:solidFill>
                  <a:latin typeface="Berlin Sans FB" pitchFamily="34" charset="0"/>
                </a:rPr>
                <a:t> de desarrollo espiritual; de </a:t>
              </a:r>
              <a:r>
                <a:rPr lang="es-MX" sz="2000">
                  <a:solidFill>
                    <a:srgbClr val="C00000"/>
                  </a:solidFill>
                  <a:latin typeface="Berlin Sans FB" pitchFamily="34" charset="0"/>
                </a:rPr>
                <a:t>despliegue de capacidades</a:t>
              </a:r>
              <a:r>
                <a:rPr lang="es-MX" sz="2000">
                  <a:solidFill>
                    <a:srgbClr val="002060"/>
                  </a:solidFill>
                  <a:latin typeface="Berlin Sans FB" pitchFamily="34" charset="0"/>
                </a:rPr>
                <a:t>; de posibilidades de encuentro y comunión, de promoción integral: es el lugar relacional por excelencia </a:t>
              </a:r>
              <a:endParaRPr lang="es-CL" sz="2000">
                <a:solidFill>
                  <a:srgbClr val="002060"/>
                </a:solidFill>
                <a:latin typeface="Berlin Sans FB" pitchFamily="34" charset="0"/>
              </a:endParaRPr>
            </a:p>
          </p:txBody>
        </p:sp>
      </p:grpSp>
      <p:grpSp>
        <p:nvGrpSpPr>
          <p:cNvPr id="5" name="9 Grupo"/>
          <p:cNvGrpSpPr>
            <a:grpSpLocks/>
          </p:cNvGrpSpPr>
          <p:nvPr/>
        </p:nvGrpSpPr>
        <p:grpSpPr bwMode="auto">
          <a:xfrm rot="772305">
            <a:off x="3382963" y="3525838"/>
            <a:ext cx="4451350" cy="3298825"/>
            <a:chOff x="4571480" y="3279291"/>
            <a:chExt cx="4450600" cy="3299097"/>
          </a:xfrm>
        </p:grpSpPr>
        <p:sp>
          <p:nvSpPr>
            <p:cNvPr id="9" name="8 Forma libre"/>
            <p:cNvSpPr/>
            <p:nvPr/>
          </p:nvSpPr>
          <p:spPr>
            <a:xfrm>
              <a:off x="4571480" y="3279291"/>
              <a:ext cx="4450600" cy="3299097"/>
            </a:xfrm>
            <a:custGeom>
              <a:avLst/>
              <a:gdLst>
                <a:gd name="connsiteX0" fmla="*/ 146824 w 4450600"/>
                <a:gd name="connsiteY0" fmla="*/ 1414629 h 3299097"/>
                <a:gd name="connsiteX1" fmla="*/ 85864 w 4450600"/>
                <a:gd name="connsiteY1" fmla="*/ 1268325 h 3299097"/>
                <a:gd name="connsiteX2" fmla="*/ 49288 w 4450600"/>
                <a:gd name="connsiteY2" fmla="*/ 1134213 h 3299097"/>
                <a:gd name="connsiteX3" fmla="*/ 24904 w 4450600"/>
                <a:gd name="connsiteY3" fmla="*/ 1085445 h 3299097"/>
                <a:gd name="connsiteX4" fmla="*/ 520 w 4450600"/>
                <a:gd name="connsiteY4" fmla="*/ 951333 h 3299097"/>
                <a:gd name="connsiteX5" fmla="*/ 24904 w 4450600"/>
                <a:gd name="connsiteY5" fmla="*/ 719685 h 3299097"/>
                <a:gd name="connsiteX6" fmla="*/ 61480 w 4450600"/>
                <a:gd name="connsiteY6" fmla="*/ 670917 h 3299097"/>
                <a:gd name="connsiteX7" fmla="*/ 110248 w 4450600"/>
                <a:gd name="connsiteY7" fmla="*/ 658725 h 3299097"/>
                <a:gd name="connsiteX8" fmla="*/ 183400 w 4450600"/>
                <a:gd name="connsiteY8" fmla="*/ 585573 h 3299097"/>
                <a:gd name="connsiteX9" fmla="*/ 256552 w 4450600"/>
                <a:gd name="connsiteY9" fmla="*/ 536805 h 3299097"/>
                <a:gd name="connsiteX10" fmla="*/ 293128 w 4450600"/>
                <a:gd name="connsiteY10" fmla="*/ 500229 h 3299097"/>
                <a:gd name="connsiteX11" fmla="*/ 402856 w 4450600"/>
                <a:gd name="connsiteY11" fmla="*/ 463653 h 3299097"/>
                <a:gd name="connsiteX12" fmla="*/ 439432 w 4450600"/>
                <a:gd name="connsiteY12" fmla="*/ 451461 h 3299097"/>
                <a:gd name="connsiteX13" fmla="*/ 476008 w 4450600"/>
                <a:gd name="connsiteY13" fmla="*/ 414885 h 3299097"/>
                <a:gd name="connsiteX14" fmla="*/ 573544 w 4450600"/>
                <a:gd name="connsiteY14" fmla="*/ 366117 h 3299097"/>
                <a:gd name="connsiteX15" fmla="*/ 671080 w 4450600"/>
                <a:gd name="connsiteY15" fmla="*/ 329541 h 3299097"/>
                <a:gd name="connsiteX16" fmla="*/ 744232 w 4450600"/>
                <a:gd name="connsiteY16" fmla="*/ 292965 h 3299097"/>
                <a:gd name="connsiteX17" fmla="*/ 866152 w 4450600"/>
                <a:gd name="connsiteY17" fmla="*/ 219813 h 3299097"/>
                <a:gd name="connsiteX18" fmla="*/ 914920 w 4450600"/>
                <a:gd name="connsiteY18" fmla="*/ 183237 h 3299097"/>
                <a:gd name="connsiteX19" fmla="*/ 951496 w 4450600"/>
                <a:gd name="connsiteY19" fmla="*/ 158853 h 3299097"/>
                <a:gd name="connsiteX20" fmla="*/ 1061224 w 4450600"/>
                <a:gd name="connsiteY20" fmla="*/ 85701 h 3299097"/>
                <a:gd name="connsiteX21" fmla="*/ 1256296 w 4450600"/>
                <a:gd name="connsiteY21" fmla="*/ 24741 h 3299097"/>
                <a:gd name="connsiteX22" fmla="*/ 1463560 w 4450600"/>
                <a:gd name="connsiteY22" fmla="*/ 357 h 3299097"/>
                <a:gd name="connsiteX23" fmla="*/ 1792744 w 4450600"/>
                <a:gd name="connsiteY23" fmla="*/ 24741 h 3299097"/>
                <a:gd name="connsiteX24" fmla="*/ 1939048 w 4450600"/>
                <a:gd name="connsiteY24" fmla="*/ 110085 h 3299097"/>
                <a:gd name="connsiteX25" fmla="*/ 2024392 w 4450600"/>
                <a:gd name="connsiteY25" fmla="*/ 158853 h 3299097"/>
                <a:gd name="connsiteX26" fmla="*/ 2097544 w 4450600"/>
                <a:gd name="connsiteY26" fmla="*/ 207621 h 3299097"/>
                <a:gd name="connsiteX27" fmla="*/ 2158504 w 4450600"/>
                <a:gd name="connsiteY27" fmla="*/ 256389 h 3299097"/>
                <a:gd name="connsiteX28" fmla="*/ 2256040 w 4450600"/>
                <a:gd name="connsiteY28" fmla="*/ 305157 h 3299097"/>
                <a:gd name="connsiteX29" fmla="*/ 2329192 w 4450600"/>
                <a:gd name="connsiteY29" fmla="*/ 353925 h 3299097"/>
                <a:gd name="connsiteX30" fmla="*/ 3133864 w 4450600"/>
                <a:gd name="connsiteY30" fmla="*/ 329541 h 3299097"/>
                <a:gd name="connsiteX31" fmla="*/ 3219208 w 4450600"/>
                <a:gd name="connsiteY31" fmla="*/ 305157 h 3299097"/>
                <a:gd name="connsiteX32" fmla="*/ 3280168 w 4450600"/>
                <a:gd name="connsiteY32" fmla="*/ 292965 h 3299097"/>
                <a:gd name="connsiteX33" fmla="*/ 3426472 w 4450600"/>
                <a:gd name="connsiteY33" fmla="*/ 305157 h 3299097"/>
                <a:gd name="connsiteX34" fmla="*/ 3463048 w 4450600"/>
                <a:gd name="connsiteY34" fmla="*/ 329541 h 3299097"/>
                <a:gd name="connsiteX35" fmla="*/ 3524008 w 4450600"/>
                <a:gd name="connsiteY35" fmla="*/ 353925 h 3299097"/>
                <a:gd name="connsiteX36" fmla="*/ 3670312 w 4450600"/>
                <a:gd name="connsiteY36" fmla="*/ 402693 h 3299097"/>
                <a:gd name="connsiteX37" fmla="*/ 3755656 w 4450600"/>
                <a:gd name="connsiteY37" fmla="*/ 427077 h 3299097"/>
                <a:gd name="connsiteX38" fmla="*/ 3841000 w 4450600"/>
                <a:gd name="connsiteY38" fmla="*/ 463653 h 3299097"/>
                <a:gd name="connsiteX39" fmla="*/ 3877576 w 4450600"/>
                <a:gd name="connsiteY39" fmla="*/ 475845 h 3299097"/>
                <a:gd name="connsiteX40" fmla="*/ 3987304 w 4450600"/>
                <a:gd name="connsiteY40" fmla="*/ 524613 h 3299097"/>
                <a:gd name="connsiteX41" fmla="*/ 4036072 w 4450600"/>
                <a:gd name="connsiteY41" fmla="*/ 561189 h 3299097"/>
                <a:gd name="connsiteX42" fmla="*/ 4048264 w 4450600"/>
                <a:gd name="connsiteY42" fmla="*/ 597765 h 3299097"/>
                <a:gd name="connsiteX43" fmla="*/ 4072648 w 4450600"/>
                <a:gd name="connsiteY43" fmla="*/ 841605 h 3299097"/>
                <a:gd name="connsiteX44" fmla="*/ 4084840 w 4450600"/>
                <a:gd name="connsiteY44" fmla="*/ 914757 h 3299097"/>
                <a:gd name="connsiteX45" fmla="*/ 4109224 w 4450600"/>
                <a:gd name="connsiteY45" fmla="*/ 1085445 h 3299097"/>
                <a:gd name="connsiteX46" fmla="*/ 4121416 w 4450600"/>
                <a:gd name="connsiteY46" fmla="*/ 1134213 h 3299097"/>
                <a:gd name="connsiteX47" fmla="*/ 4145800 w 4450600"/>
                <a:gd name="connsiteY47" fmla="*/ 1182981 h 3299097"/>
                <a:gd name="connsiteX48" fmla="*/ 4133608 w 4450600"/>
                <a:gd name="connsiteY48" fmla="*/ 1609701 h 3299097"/>
                <a:gd name="connsiteX49" fmla="*/ 4109224 w 4450600"/>
                <a:gd name="connsiteY49" fmla="*/ 1658469 h 3299097"/>
                <a:gd name="connsiteX50" fmla="*/ 4157992 w 4450600"/>
                <a:gd name="connsiteY50" fmla="*/ 1792581 h 3299097"/>
                <a:gd name="connsiteX51" fmla="*/ 4182376 w 4450600"/>
                <a:gd name="connsiteY51" fmla="*/ 1865733 h 3299097"/>
                <a:gd name="connsiteX52" fmla="*/ 4292104 w 4450600"/>
                <a:gd name="connsiteY52" fmla="*/ 1999845 h 3299097"/>
                <a:gd name="connsiteX53" fmla="*/ 4316488 w 4450600"/>
                <a:gd name="connsiteY53" fmla="*/ 2036421 h 3299097"/>
                <a:gd name="connsiteX54" fmla="*/ 4389640 w 4450600"/>
                <a:gd name="connsiteY54" fmla="*/ 2109573 h 3299097"/>
                <a:gd name="connsiteX55" fmla="*/ 4426216 w 4450600"/>
                <a:gd name="connsiteY55" fmla="*/ 2146149 h 3299097"/>
                <a:gd name="connsiteX56" fmla="*/ 4450600 w 4450600"/>
                <a:gd name="connsiteY56" fmla="*/ 2194917 h 3299097"/>
                <a:gd name="connsiteX57" fmla="*/ 4414024 w 4450600"/>
                <a:gd name="connsiteY57" fmla="*/ 2560677 h 3299097"/>
                <a:gd name="connsiteX58" fmla="*/ 4389640 w 4450600"/>
                <a:gd name="connsiteY58" fmla="*/ 2633829 h 3299097"/>
                <a:gd name="connsiteX59" fmla="*/ 4377448 w 4450600"/>
                <a:gd name="connsiteY59" fmla="*/ 2670405 h 3299097"/>
                <a:gd name="connsiteX60" fmla="*/ 4292104 w 4450600"/>
                <a:gd name="connsiteY60" fmla="*/ 2780133 h 3299097"/>
                <a:gd name="connsiteX61" fmla="*/ 4194568 w 4450600"/>
                <a:gd name="connsiteY61" fmla="*/ 2877669 h 3299097"/>
                <a:gd name="connsiteX62" fmla="*/ 4097032 w 4450600"/>
                <a:gd name="connsiteY62" fmla="*/ 2902053 h 3299097"/>
                <a:gd name="connsiteX63" fmla="*/ 4060456 w 4450600"/>
                <a:gd name="connsiteY63" fmla="*/ 2926437 h 3299097"/>
                <a:gd name="connsiteX64" fmla="*/ 3987304 w 4450600"/>
                <a:gd name="connsiteY64" fmla="*/ 2950821 h 3299097"/>
                <a:gd name="connsiteX65" fmla="*/ 3901960 w 4450600"/>
                <a:gd name="connsiteY65" fmla="*/ 2975205 h 3299097"/>
                <a:gd name="connsiteX66" fmla="*/ 3719080 w 4450600"/>
                <a:gd name="connsiteY66" fmla="*/ 3011781 h 3299097"/>
                <a:gd name="connsiteX67" fmla="*/ 3645928 w 4450600"/>
                <a:gd name="connsiteY67" fmla="*/ 3036165 h 3299097"/>
                <a:gd name="connsiteX68" fmla="*/ 3572776 w 4450600"/>
                <a:gd name="connsiteY68" fmla="*/ 3060549 h 3299097"/>
                <a:gd name="connsiteX69" fmla="*/ 3536200 w 4450600"/>
                <a:gd name="connsiteY69" fmla="*/ 3072741 h 3299097"/>
                <a:gd name="connsiteX70" fmla="*/ 3267976 w 4450600"/>
                <a:gd name="connsiteY70" fmla="*/ 3109317 h 3299097"/>
                <a:gd name="connsiteX71" fmla="*/ 3182632 w 4450600"/>
                <a:gd name="connsiteY71" fmla="*/ 3133701 h 3299097"/>
                <a:gd name="connsiteX72" fmla="*/ 3097288 w 4450600"/>
                <a:gd name="connsiteY72" fmla="*/ 3158085 h 3299097"/>
                <a:gd name="connsiteX73" fmla="*/ 2999752 w 4450600"/>
                <a:gd name="connsiteY73" fmla="*/ 3170277 h 3299097"/>
                <a:gd name="connsiteX74" fmla="*/ 2146312 w 4450600"/>
                <a:gd name="connsiteY74" fmla="*/ 3182469 h 3299097"/>
                <a:gd name="connsiteX75" fmla="*/ 2085352 w 4450600"/>
                <a:gd name="connsiteY75" fmla="*/ 3194661 h 3299097"/>
                <a:gd name="connsiteX76" fmla="*/ 2036584 w 4450600"/>
                <a:gd name="connsiteY76" fmla="*/ 3219045 h 3299097"/>
                <a:gd name="connsiteX77" fmla="*/ 1573288 w 4450600"/>
                <a:gd name="connsiteY77" fmla="*/ 3243429 h 3299097"/>
                <a:gd name="connsiteX78" fmla="*/ 1414792 w 4450600"/>
                <a:gd name="connsiteY78" fmla="*/ 3267813 h 3299097"/>
                <a:gd name="connsiteX79" fmla="*/ 805192 w 4450600"/>
                <a:gd name="connsiteY79" fmla="*/ 3243429 h 3299097"/>
                <a:gd name="connsiteX80" fmla="*/ 732040 w 4450600"/>
                <a:gd name="connsiteY80" fmla="*/ 3194661 h 3299097"/>
                <a:gd name="connsiteX81" fmla="*/ 695464 w 4450600"/>
                <a:gd name="connsiteY81" fmla="*/ 3182469 h 3299097"/>
                <a:gd name="connsiteX82" fmla="*/ 610120 w 4450600"/>
                <a:gd name="connsiteY82" fmla="*/ 3133701 h 3299097"/>
                <a:gd name="connsiteX83" fmla="*/ 476008 w 4450600"/>
                <a:gd name="connsiteY83" fmla="*/ 3121509 h 3299097"/>
                <a:gd name="connsiteX84" fmla="*/ 268744 w 4450600"/>
                <a:gd name="connsiteY84" fmla="*/ 3036165 h 3299097"/>
                <a:gd name="connsiteX85" fmla="*/ 195592 w 4450600"/>
                <a:gd name="connsiteY85" fmla="*/ 3011781 h 3299097"/>
                <a:gd name="connsiteX86" fmla="*/ 183400 w 4450600"/>
                <a:gd name="connsiteY86" fmla="*/ 2975205 h 3299097"/>
                <a:gd name="connsiteX87" fmla="*/ 159016 w 4450600"/>
                <a:gd name="connsiteY87" fmla="*/ 2938629 h 3299097"/>
                <a:gd name="connsiteX88" fmla="*/ 134632 w 4450600"/>
                <a:gd name="connsiteY88" fmla="*/ 2792325 h 3299097"/>
                <a:gd name="connsiteX89" fmla="*/ 122440 w 4450600"/>
                <a:gd name="connsiteY89" fmla="*/ 2743557 h 3299097"/>
                <a:gd name="connsiteX90" fmla="*/ 85864 w 4450600"/>
                <a:gd name="connsiteY90" fmla="*/ 2694789 h 3299097"/>
                <a:gd name="connsiteX91" fmla="*/ 49288 w 4450600"/>
                <a:gd name="connsiteY91" fmla="*/ 2621637 h 3299097"/>
                <a:gd name="connsiteX92" fmla="*/ 37096 w 4450600"/>
                <a:gd name="connsiteY92" fmla="*/ 2585061 h 3299097"/>
                <a:gd name="connsiteX93" fmla="*/ 49288 w 4450600"/>
                <a:gd name="connsiteY93" fmla="*/ 1999845 h 3299097"/>
                <a:gd name="connsiteX94" fmla="*/ 61480 w 4450600"/>
                <a:gd name="connsiteY94" fmla="*/ 1951077 h 3299097"/>
                <a:gd name="connsiteX95" fmla="*/ 73672 w 4450600"/>
                <a:gd name="connsiteY95" fmla="*/ 1865733 h 3299097"/>
                <a:gd name="connsiteX96" fmla="*/ 85864 w 4450600"/>
                <a:gd name="connsiteY96" fmla="*/ 1695045 h 3299097"/>
                <a:gd name="connsiteX97" fmla="*/ 122440 w 4450600"/>
                <a:gd name="connsiteY97" fmla="*/ 1475589 h 3299097"/>
                <a:gd name="connsiteX98" fmla="*/ 146824 w 4450600"/>
                <a:gd name="connsiteY98" fmla="*/ 1414629 h 3299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</a:cxnLst>
              <a:rect l="l" t="t" r="r" b="b"/>
              <a:pathLst>
                <a:path w="4450600" h="3299097">
                  <a:moveTo>
                    <a:pt x="146824" y="1414629"/>
                  </a:moveTo>
                  <a:cubicBezTo>
                    <a:pt x="140728" y="1380085"/>
                    <a:pt x="153378" y="1425858"/>
                    <a:pt x="85864" y="1268325"/>
                  </a:cubicBezTo>
                  <a:cubicBezTo>
                    <a:pt x="21740" y="1118703"/>
                    <a:pt x="93277" y="1266180"/>
                    <a:pt x="49288" y="1134213"/>
                  </a:cubicBezTo>
                  <a:cubicBezTo>
                    <a:pt x="43541" y="1116971"/>
                    <a:pt x="33032" y="1101701"/>
                    <a:pt x="24904" y="1085445"/>
                  </a:cubicBezTo>
                  <a:cubicBezTo>
                    <a:pt x="21376" y="1067804"/>
                    <a:pt x="0" y="964332"/>
                    <a:pt x="520" y="951333"/>
                  </a:cubicBezTo>
                  <a:cubicBezTo>
                    <a:pt x="3623" y="873752"/>
                    <a:pt x="8410" y="795556"/>
                    <a:pt x="24904" y="719685"/>
                  </a:cubicBezTo>
                  <a:cubicBezTo>
                    <a:pt x="29221" y="699829"/>
                    <a:pt x="44945" y="682728"/>
                    <a:pt x="61480" y="670917"/>
                  </a:cubicBezTo>
                  <a:cubicBezTo>
                    <a:pt x="75115" y="661178"/>
                    <a:pt x="93992" y="662789"/>
                    <a:pt x="110248" y="658725"/>
                  </a:cubicBezTo>
                  <a:cubicBezTo>
                    <a:pt x="134632" y="634341"/>
                    <a:pt x="154707" y="604701"/>
                    <a:pt x="183400" y="585573"/>
                  </a:cubicBezTo>
                  <a:cubicBezTo>
                    <a:pt x="207784" y="569317"/>
                    <a:pt x="235830" y="557527"/>
                    <a:pt x="256552" y="536805"/>
                  </a:cubicBezTo>
                  <a:cubicBezTo>
                    <a:pt x="268744" y="524613"/>
                    <a:pt x="278056" y="508602"/>
                    <a:pt x="293128" y="500229"/>
                  </a:cubicBezTo>
                  <a:lnTo>
                    <a:pt x="402856" y="463653"/>
                  </a:lnTo>
                  <a:lnTo>
                    <a:pt x="439432" y="451461"/>
                  </a:lnTo>
                  <a:cubicBezTo>
                    <a:pt x="451624" y="439269"/>
                    <a:pt x="461462" y="424142"/>
                    <a:pt x="476008" y="414885"/>
                  </a:cubicBezTo>
                  <a:cubicBezTo>
                    <a:pt x="506675" y="395370"/>
                    <a:pt x="539060" y="377612"/>
                    <a:pt x="573544" y="366117"/>
                  </a:cubicBezTo>
                  <a:cubicBezTo>
                    <a:pt x="605200" y="355565"/>
                    <a:pt x="641923" y="344119"/>
                    <a:pt x="671080" y="329541"/>
                  </a:cubicBezTo>
                  <a:cubicBezTo>
                    <a:pt x="765618" y="282272"/>
                    <a:pt x="652297" y="323610"/>
                    <a:pt x="744232" y="292965"/>
                  </a:cubicBezTo>
                  <a:cubicBezTo>
                    <a:pt x="817189" y="220008"/>
                    <a:pt x="738939" y="289202"/>
                    <a:pt x="866152" y="219813"/>
                  </a:cubicBezTo>
                  <a:cubicBezTo>
                    <a:pt x="883991" y="210083"/>
                    <a:pt x="898385" y="195048"/>
                    <a:pt x="914920" y="183237"/>
                  </a:cubicBezTo>
                  <a:cubicBezTo>
                    <a:pt x="926844" y="174720"/>
                    <a:pt x="939572" y="167370"/>
                    <a:pt x="951496" y="158853"/>
                  </a:cubicBezTo>
                  <a:cubicBezTo>
                    <a:pt x="987359" y="133237"/>
                    <a:pt x="1019998" y="103369"/>
                    <a:pt x="1061224" y="85701"/>
                  </a:cubicBezTo>
                  <a:cubicBezTo>
                    <a:pt x="1076403" y="79196"/>
                    <a:pt x="1227976" y="29461"/>
                    <a:pt x="1256296" y="24741"/>
                  </a:cubicBezTo>
                  <a:cubicBezTo>
                    <a:pt x="1324914" y="13305"/>
                    <a:pt x="1394472" y="8485"/>
                    <a:pt x="1463560" y="357"/>
                  </a:cubicBezTo>
                  <a:cubicBezTo>
                    <a:pt x="1573288" y="8485"/>
                    <a:pt x="1685533" y="0"/>
                    <a:pt x="1792744" y="24741"/>
                  </a:cubicBezTo>
                  <a:cubicBezTo>
                    <a:pt x="1847757" y="37436"/>
                    <a:pt x="1890187" y="81797"/>
                    <a:pt x="1939048" y="110085"/>
                  </a:cubicBezTo>
                  <a:cubicBezTo>
                    <a:pt x="1967404" y="126501"/>
                    <a:pt x="1997130" y="140678"/>
                    <a:pt x="2024392" y="158853"/>
                  </a:cubicBezTo>
                  <a:cubicBezTo>
                    <a:pt x="2048776" y="175109"/>
                    <a:pt x="2073843" y="190384"/>
                    <a:pt x="2097544" y="207621"/>
                  </a:cubicBezTo>
                  <a:cubicBezTo>
                    <a:pt x="2118589" y="222927"/>
                    <a:pt x="2136342" y="242751"/>
                    <a:pt x="2158504" y="256389"/>
                  </a:cubicBezTo>
                  <a:cubicBezTo>
                    <a:pt x="2189461" y="275440"/>
                    <a:pt x="2225795" y="284994"/>
                    <a:pt x="2256040" y="305157"/>
                  </a:cubicBezTo>
                  <a:lnTo>
                    <a:pt x="2329192" y="353925"/>
                  </a:lnTo>
                  <a:cubicBezTo>
                    <a:pt x="2597416" y="345797"/>
                    <a:pt x="2865919" y="344223"/>
                    <a:pt x="3133864" y="329541"/>
                  </a:cubicBezTo>
                  <a:cubicBezTo>
                    <a:pt x="3163406" y="327922"/>
                    <a:pt x="3190505" y="312333"/>
                    <a:pt x="3219208" y="305157"/>
                  </a:cubicBezTo>
                  <a:cubicBezTo>
                    <a:pt x="3239312" y="300131"/>
                    <a:pt x="3259848" y="297029"/>
                    <a:pt x="3280168" y="292965"/>
                  </a:cubicBezTo>
                  <a:cubicBezTo>
                    <a:pt x="3328936" y="297029"/>
                    <a:pt x="3378485" y="295560"/>
                    <a:pt x="3426472" y="305157"/>
                  </a:cubicBezTo>
                  <a:cubicBezTo>
                    <a:pt x="3440840" y="308031"/>
                    <a:pt x="3449942" y="322988"/>
                    <a:pt x="3463048" y="329541"/>
                  </a:cubicBezTo>
                  <a:cubicBezTo>
                    <a:pt x="3482623" y="339328"/>
                    <a:pt x="3503370" y="346641"/>
                    <a:pt x="3524008" y="353925"/>
                  </a:cubicBezTo>
                  <a:cubicBezTo>
                    <a:pt x="3572483" y="371034"/>
                    <a:pt x="3620884" y="388571"/>
                    <a:pt x="3670312" y="402693"/>
                  </a:cubicBezTo>
                  <a:cubicBezTo>
                    <a:pt x="3698760" y="410821"/>
                    <a:pt x="3727793" y="417126"/>
                    <a:pt x="3755656" y="427077"/>
                  </a:cubicBezTo>
                  <a:cubicBezTo>
                    <a:pt x="3784803" y="437487"/>
                    <a:pt x="3812263" y="452158"/>
                    <a:pt x="3841000" y="463653"/>
                  </a:cubicBezTo>
                  <a:cubicBezTo>
                    <a:pt x="3852932" y="468426"/>
                    <a:pt x="3865832" y="470626"/>
                    <a:pt x="3877576" y="475845"/>
                  </a:cubicBezTo>
                  <a:cubicBezTo>
                    <a:pt x="4004546" y="532276"/>
                    <a:pt x="3904913" y="497149"/>
                    <a:pt x="3987304" y="524613"/>
                  </a:cubicBezTo>
                  <a:cubicBezTo>
                    <a:pt x="4003560" y="536805"/>
                    <a:pt x="4023063" y="545579"/>
                    <a:pt x="4036072" y="561189"/>
                  </a:cubicBezTo>
                  <a:cubicBezTo>
                    <a:pt x="4044299" y="571062"/>
                    <a:pt x="4045744" y="585163"/>
                    <a:pt x="4048264" y="597765"/>
                  </a:cubicBezTo>
                  <a:cubicBezTo>
                    <a:pt x="4065273" y="682809"/>
                    <a:pt x="4063188" y="751733"/>
                    <a:pt x="4072648" y="841605"/>
                  </a:cubicBezTo>
                  <a:cubicBezTo>
                    <a:pt x="4075236" y="866190"/>
                    <a:pt x="4081173" y="890310"/>
                    <a:pt x="4084840" y="914757"/>
                  </a:cubicBezTo>
                  <a:cubicBezTo>
                    <a:pt x="4093366" y="971595"/>
                    <a:pt x="4099775" y="1028753"/>
                    <a:pt x="4109224" y="1085445"/>
                  </a:cubicBezTo>
                  <a:cubicBezTo>
                    <a:pt x="4111979" y="1101973"/>
                    <a:pt x="4115532" y="1118524"/>
                    <a:pt x="4121416" y="1134213"/>
                  </a:cubicBezTo>
                  <a:cubicBezTo>
                    <a:pt x="4127798" y="1151231"/>
                    <a:pt x="4137672" y="1166725"/>
                    <a:pt x="4145800" y="1182981"/>
                  </a:cubicBezTo>
                  <a:cubicBezTo>
                    <a:pt x="4141736" y="1325221"/>
                    <a:pt x="4144522" y="1467822"/>
                    <a:pt x="4133608" y="1609701"/>
                  </a:cubicBezTo>
                  <a:cubicBezTo>
                    <a:pt x="4132214" y="1627822"/>
                    <a:pt x="4110869" y="1640369"/>
                    <a:pt x="4109224" y="1658469"/>
                  </a:cubicBezTo>
                  <a:cubicBezTo>
                    <a:pt x="4102302" y="1734612"/>
                    <a:pt x="4119722" y="1741554"/>
                    <a:pt x="4157992" y="1792581"/>
                  </a:cubicBezTo>
                  <a:cubicBezTo>
                    <a:pt x="4166120" y="1816965"/>
                    <a:pt x="4168413" y="1844154"/>
                    <a:pt x="4182376" y="1865733"/>
                  </a:cubicBezTo>
                  <a:cubicBezTo>
                    <a:pt x="4213754" y="1914227"/>
                    <a:pt x="4260064" y="1951786"/>
                    <a:pt x="4292104" y="1999845"/>
                  </a:cubicBezTo>
                  <a:cubicBezTo>
                    <a:pt x="4300232" y="2012037"/>
                    <a:pt x="4306753" y="2025469"/>
                    <a:pt x="4316488" y="2036421"/>
                  </a:cubicBezTo>
                  <a:cubicBezTo>
                    <a:pt x="4339398" y="2062195"/>
                    <a:pt x="4365256" y="2085189"/>
                    <a:pt x="4389640" y="2109573"/>
                  </a:cubicBezTo>
                  <a:cubicBezTo>
                    <a:pt x="4401832" y="2121765"/>
                    <a:pt x="4418505" y="2130727"/>
                    <a:pt x="4426216" y="2146149"/>
                  </a:cubicBezTo>
                  <a:lnTo>
                    <a:pt x="4450600" y="2194917"/>
                  </a:lnTo>
                  <a:cubicBezTo>
                    <a:pt x="4441726" y="2345782"/>
                    <a:pt x="4443945" y="2418554"/>
                    <a:pt x="4414024" y="2560677"/>
                  </a:cubicBezTo>
                  <a:cubicBezTo>
                    <a:pt x="4408729" y="2585829"/>
                    <a:pt x="4397768" y="2609445"/>
                    <a:pt x="4389640" y="2633829"/>
                  </a:cubicBezTo>
                  <a:cubicBezTo>
                    <a:pt x="4385576" y="2646021"/>
                    <a:pt x="4385338" y="2660261"/>
                    <a:pt x="4377448" y="2670405"/>
                  </a:cubicBezTo>
                  <a:lnTo>
                    <a:pt x="4292104" y="2780133"/>
                  </a:lnTo>
                  <a:cubicBezTo>
                    <a:pt x="4262057" y="2819194"/>
                    <a:pt x="4243039" y="2855298"/>
                    <a:pt x="4194568" y="2877669"/>
                  </a:cubicBezTo>
                  <a:cubicBezTo>
                    <a:pt x="4164140" y="2891713"/>
                    <a:pt x="4129544" y="2893925"/>
                    <a:pt x="4097032" y="2902053"/>
                  </a:cubicBezTo>
                  <a:cubicBezTo>
                    <a:pt x="4084840" y="2910181"/>
                    <a:pt x="4073846" y="2920486"/>
                    <a:pt x="4060456" y="2926437"/>
                  </a:cubicBezTo>
                  <a:cubicBezTo>
                    <a:pt x="4036968" y="2936876"/>
                    <a:pt x="4011870" y="2943262"/>
                    <a:pt x="3987304" y="2950821"/>
                  </a:cubicBezTo>
                  <a:cubicBezTo>
                    <a:pt x="3959026" y="2959522"/>
                    <a:pt x="3930789" y="2968552"/>
                    <a:pt x="3901960" y="2975205"/>
                  </a:cubicBezTo>
                  <a:cubicBezTo>
                    <a:pt x="3704568" y="3020757"/>
                    <a:pt x="3985231" y="2940807"/>
                    <a:pt x="3719080" y="3011781"/>
                  </a:cubicBezTo>
                  <a:cubicBezTo>
                    <a:pt x="3694245" y="3018404"/>
                    <a:pt x="3670312" y="3028037"/>
                    <a:pt x="3645928" y="3036165"/>
                  </a:cubicBezTo>
                  <a:lnTo>
                    <a:pt x="3572776" y="3060549"/>
                  </a:lnTo>
                  <a:cubicBezTo>
                    <a:pt x="3560584" y="3064613"/>
                    <a:pt x="3548934" y="3071005"/>
                    <a:pt x="3536200" y="3072741"/>
                  </a:cubicBezTo>
                  <a:lnTo>
                    <a:pt x="3267976" y="3109317"/>
                  </a:lnTo>
                  <a:cubicBezTo>
                    <a:pt x="3180279" y="3138549"/>
                    <a:pt x="3289795" y="3103083"/>
                    <a:pt x="3182632" y="3133701"/>
                  </a:cubicBezTo>
                  <a:cubicBezTo>
                    <a:pt x="3142047" y="3145297"/>
                    <a:pt x="3143025" y="3150462"/>
                    <a:pt x="3097288" y="3158085"/>
                  </a:cubicBezTo>
                  <a:cubicBezTo>
                    <a:pt x="3064969" y="3163472"/>
                    <a:pt x="3032506" y="3169437"/>
                    <a:pt x="2999752" y="3170277"/>
                  </a:cubicBezTo>
                  <a:cubicBezTo>
                    <a:pt x="2715336" y="3177570"/>
                    <a:pt x="2430792" y="3178405"/>
                    <a:pt x="2146312" y="3182469"/>
                  </a:cubicBezTo>
                  <a:cubicBezTo>
                    <a:pt x="2125992" y="3186533"/>
                    <a:pt x="2105011" y="3188108"/>
                    <a:pt x="2085352" y="3194661"/>
                  </a:cubicBezTo>
                  <a:cubicBezTo>
                    <a:pt x="2068110" y="3200408"/>
                    <a:pt x="2054536" y="3216210"/>
                    <a:pt x="2036584" y="3219045"/>
                  </a:cubicBezTo>
                  <a:cubicBezTo>
                    <a:pt x="1980601" y="3227884"/>
                    <a:pt x="1577455" y="3243248"/>
                    <a:pt x="1573288" y="3243429"/>
                  </a:cubicBezTo>
                  <a:cubicBezTo>
                    <a:pt x="1520456" y="3251557"/>
                    <a:pt x="1468238" y="3266907"/>
                    <a:pt x="1414792" y="3267813"/>
                  </a:cubicBezTo>
                  <a:cubicBezTo>
                    <a:pt x="920916" y="3276184"/>
                    <a:pt x="1027864" y="3299097"/>
                    <a:pt x="805192" y="3243429"/>
                  </a:cubicBezTo>
                  <a:cubicBezTo>
                    <a:pt x="780808" y="3227173"/>
                    <a:pt x="759842" y="3203928"/>
                    <a:pt x="732040" y="3194661"/>
                  </a:cubicBezTo>
                  <a:cubicBezTo>
                    <a:pt x="719848" y="3190597"/>
                    <a:pt x="706959" y="3188216"/>
                    <a:pt x="695464" y="3182469"/>
                  </a:cubicBezTo>
                  <a:cubicBezTo>
                    <a:pt x="666158" y="3167816"/>
                    <a:pt x="641690" y="3142470"/>
                    <a:pt x="610120" y="3133701"/>
                  </a:cubicBezTo>
                  <a:cubicBezTo>
                    <a:pt x="566869" y="3121687"/>
                    <a:pt x="520712" y="3125573"/>
                    <a:pt x="476008" y="3121509"/>
                  </a:cubicBezTo>
                  <a:cubicBezTo>
                    <a:pt x="348110" y="3048424"/>
                    <a:pt x="429448" y="3086385"/>
                    <a:pt x="268744" y="3036165"/>
                  </a:cubicBezTo>
                  <a:cubicBezTo>
                    <a:pt x="244211" y="3028498"/>
                    <a:pt x="195592" y="3011781"/>
                    <a:pt x="195592" y="3011781"/>
                  </a:cubicBezTo>
                  <a:cubicBezTo>
                    <a:pt x="191528" y="2999589"/>
                    <a:pt x="189147" y="2986700"/>
                    <a:pt x="183400" y="2975205"/>
                  </a:cubicBezTo>
                  <a:cubicBezTo>
                    <a:pt x="176847" y="2962099"/>
                    <a:pt x="162792" y="2952787"/>
                    <a:pt x="159016" y="2938629"/>
                  </a:cubicBezTo>
                  <a:cubicBezTo>
                    <a:pt x="146277" y="2890858"/>
                    <a:pt x="143743" y="2840919"/>
                    <a:pt x="134632" y="2792325"/>
                  </a:cubicBezTo>
                  <a:cubicBezTo>
                    <a:pt x="131544" y="2775856"/>
                    <a:pt x="129934" y="2758544"/>
                    <a:pt x="122440" y="2743557"/>
                  </a:cubicBezTo>
                  <a:cubicBezTo>
                    <a:pt x="113353" y="2725382"/>
                    <a:pt x="98056" y="2711045"/>
                    <a:pt x="85864" y="2694789"/>
                  </a:cubicBezTo>
                  <a:cubicBezTo>
                    <a:pt x="55219" y="2602854"/>
                    <a:pt x="96557" y="2716175"/>
                    <a:pt x="49288" y="2621637"/>
                  </a:cubicBezTo>
                  <a:cubicBezTo>
                    <a:pt x="43541" y="2610142"/>
                    <a:pt x="41160" y="2597253"/>
                    <a:pt x="37096" y="2585061"/>
                  </a:cubicBezTo>
                  <a:cubicBezTo>
                    <a:pt x="41160" y="2389989"/>
                    <a:pt x="41789" y="2194815"/>
                    <a:pt x="49288" y="1999845"/>
                  </a:cubicBezTo>
                  <a:cubicBezTo>
                    <a:pt x="49932" y="1983101"/>
                    <a:pt x="58483" y="1967563"/>
                    <a:pt x="61480" y="1951077"/>
                  </a:cubicBezTo>
                  <a:cubicBezTo>
                    <a:pt x="66621" y="1922804"/>
                    <a:pt x="70947" y="1894340"/>
                    <a:pt x="73672" y="1865733"/>
                  </a:cubicBezTo>
                  <a:cubicBezTo>
                    <a:pt x="79080" y="1808949"/>
                    <a:pt x="81315" y="1751904"/>
                    <a:pt x="85864" y="1695045"/>
                  </a:cubicBezTo>
                  <a:cubicBezTo>
                    <a:pt x="97288" y="1552240"/>
                    <a:pt x="87996" y="1590404"/>
                    <a:pt x="122440" y="1475589"/>
                  </a:cubicBezTo>
                  <a:cubicBezTo>
                    <a:pt x="135733" y="1431278"/>
                    <a:pt x="152920" y="1449173"/>
                    <a:pt x="146824" y="1414629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7178" name="3 CuadroTexto"/>
            <p:cNvSpPr txBox="1">
              <a:spLocks noChangeArrowheads="1"/>
            </p:cNvSpPr>
            <p:nvPr/>
          </p:nvSpPr>
          <p:spPr bwMode="auto">
            <a:xfrm>
              <a:off x="4929190" y="3857628"/>
              <a:ext cx="3714723" cy="1938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MX" sz="2000">
                  <a:solidFill>
                    <a:srgbClr val="002060"/>
                  </a:solidFill>
                  <a:latin typeface="Berlin Sans FB" pitchFamily="34" charset="0"/>
                </a:rPr>
                <a:t>Es también lugar de </a:t>
              </a:r>
              <a:r>
                <a:rPr lang="es-MX" sz="2000">
                  <a:solidFill>
                    <a:srgbClr val="C00000"/>
                  </a:solidFill>
                  <a:latin typeface="Berlin Sans FB" pitchFamily="34" charset="0"/>
                </a:rPr>
                <a:t>formación integral</a:t>
              </a:r>
              <a:r>
                <a:rPr lang="es-MX" sz="2000">
                  <a:solidFill>
                    <a:srgbClr val="002060"/>
                  </a:solidFill>
                  <a:latin typeface="Berlin Sans FB" pitchFamily="34" charset="0"/>
                </a:rPr>
                <a:t> mediante la asimilación sistemática y crítica de la cultura. Promueve el encuentro vivo y vital con el patrimonio cultural de una nación. </a:t>
              </a:r>
              <a:endParaRPr lang="es-CL" sz="2000">
                <a:solidFill>
                  <a:srgbClr val="002060"/>
                </a:solidFill>
                <a:latin typeface="Berlin Sans FB" pitchFamily="34" charset="0"/>
              </a:endParaRPr>
            </a:p>
          </p:txBody>
        </p:sp>
      </p:grpSp>
      <p:sp>
        <p:nvSpPr>
          <p:cNvPr id="12" name="11 Elipse"/>
          <p:cNvSpPr/>
          <p:nvPr/>
        </p:nvSpPr>
        <p:spPr>
          <a:xfrm rot="20707480">
            <a:off x="476250" y="3908425"/>
            <a:ext cx="3429000" cy="1928813"/>
          </a:xfrm>
          <a:prstGeom prst="ellipse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>
                <a:solidFill>
                  <a:srgbClr val="FFC000"/>
                </a:solidFill>
              </a:rPr>
              <a:t>Lugar en el que todos los estudiantes aprendan significativamente</a:t>
            </a:r>
          </a:p>
        </p:txBody>
      </p:sp>
      <p:grpSp>
        <p:nvGrpSpPr>
          <p:cNvPr id="7173" name="14 Grupo"/>
          <p:cNvGrpSpPr>
            <a:grpSpLocks/>
          </p:cNvGrpSpPr>
          <p:nvPr/>
        </p:nvGrpSpPr>
        <p:grpSpPr bwMode="auto">
          <a:xfrm>
            <a:off x="4745038" y="142875"/>
            <a:ext cx="4286250" cy="3563938"/>
            <a:chOff x="4744528" y="142852"/>
            <a:chExt cx="4286738" cy="3563603"/>
          </a:xfrm>
        </p:grpSpPr>
        <p:sp>
          <p:nvSpPr>
            <p:cNvPr id="14" name="13 Forma libre"/>
            <p:cNvSpPr/>
            <p:nvPr/>
          </p:nvSpPr>
          <p:spPr>
            <a:xfrm>
              <a:off x="4760405" y="1854016"/>
              <a:ext cx="4270861" cy="1852439"/>
            </a:xfrm>
            <a:custGeom>
              <a:avLst/>
              <a:gdLst>
                <a:gd name="connsiteX0" fmla="*/ 939452 w 4271376"/>
                <a:gd name="connsiteY0" fmla="*/ 0 h 1852603"/>
                <a:gd name="connsiteX1" fmla="*/ 926926 w 4271376"/>
                <a:gd name="connsiteY1" fmla="*/ 50104 h 1852603"/>
                <a:gd name="connsiteX2" fmla="*/ 851770 w 4271376"/>
                <a:gd name="connsiteY2" fmla="*/ 75156 h 1852603"/>
                <a:gd name="connsiteX3" fmla="*/ 814192 w 4271376"/>
                <a:gd name="connsiteY3" fmla="*/ 87682 h 1852603"/>
                <a:gd name="connsiteX4" fmla="*/ 588724 w 4271376"/>
                <a:gd name="connsiteY4" fmla="*/ 112734 h 1852603"/>
                <a:gd name="connsiteX5" fmla="*/ 551146 w 4271376"/>
                <a:gd name="connsiteY5" fmla="*/ 125260 h 1852603"/>
                <a:gd name="connsiteX6" fmla="*/ 488515 w 4271376"/>
                <a:gd name="connsiteY6" fmla="*/ 175364 h 1852603"/>
                <a:gd name="connsiteX7" fmla="*/ 438411 w 4271376"/>
                <a:gd name="connsiteY7" fmla="*/ 225469 h 1852603"/>
                <a:gd name="connsiteX8" fmla="*/ 375781 w 4271376"/>
                <a:gd name="connsiteY8" fmla="*/ 338203 h 1852603"/>
                <a:gd name="connsiteX9" fmla="*/ 350729 w 4271376"/>
                <a:gd name="connsiteY9" fmla="*/ 375781 h 1852603"/>
                <a:gd name="connsiteX10" fmla="*/ 288099 w 4271376"/>
                <a:gd name="connsiteY10" fmla="*/ 475989 h 1852603"/>
                <a:gd name="connsiteX11" fmla="*/ 187891 w 4271376"/>
                <a:gd name="connsiteY11" fmla="*/ 563671 h 1852603"/>
                <a:gd name="connsiteX12" fmla="*/ 150313 w 4271376"/>
                <a:gd name="connsiteY12" fmla="*/ 588723 h 1852603"/>
                <a:gd name="connsiteX13" fmla="*/ 62631 w 4271376"/>
                <a:gd name="connsiteY13" fmla="*/ 613775 h 1852603"/>
                <a:gd name="connsiteX14" fmla="*/ 37578 w 4271376"/>
                <a:gd name="connsiteY14" fmla="*/ 651353 h 1852603"/>
                <a:gd name="connsiteX15" fmla="*/ 12526 w 4271376"/>
                <a:gd name="connsiteY15" fmla="*/ 676406 h 1852603"/>
                <a:gd name="connsiteX16" fmla="*/ 0 w 4271376"/>
                <a:gd name="connsiteY16" fmla="*/ 713984 h 1852603"/>
                <a:gd name="connsiteX17" fmla="*/ 25052 w 4271376"/>
                <a:gd name="connsiteY17" fmla="*/ 851770 h 1852603"/>
                <a:gd name="connsiteX18" fmla="*/ 50105 w 4271376"/>
                <a:gd name="connsiteY18" fmla="*/ 901874 h 1852603"/>
                <a:gd name="connsiteX19" fmla="*/ 62631 w 4271376"/>
                <a:gd name="connsiteY19" fmla="*/ 989556 h 1852603"/>
                <a:gd name="connsiteX20" fmla="*/ 162839 w 4271376"/>
                <a:gd name="connsiteY20" fmla="*/ 1089764 h 1852603"/>
                <a:gd name="connsiteX21" fmla="*/ 200417 w 4271376"/>
                <a:gd name="connsiteY21" fmla="*/ 1114816 h 1852603"/>
                <a:gd name="connsiteX22" fmla="*/ 225469 w 4271376"/>
                <a:gd name="connsiteY22" fmla="*/ 1139869 h 1852603"/>
                <a:gd name="connsiteX23" fmla="*/ 263047 w 4271376"/>
                <a:gd name="connsiteY23" fmla="*/ 1152395 h 1852603"/>
                <a:gd name="connsiteX24" fmla="*/ 375781 w 4271376"/>
                <a:gd name="connsiteY24" fmla="*/ 1202499 h 1852603"/>
                <a:gd name="connsiteX25" fmla="*/ 576198 w 4271376"/>
                <a:gd name="connsiteY25" fmla="*/ 1215025 h 1852603"/>
                <a:gd name="connsiteX26" fmla="*/ 613776 w 4271376"/>
                <a:gd name="connsiteY26" fmla="*/ 1240077 h 1852603"/>
                <a:gd name="connsiteX27" fmla="*/ 638828 w 4271376"/>
                <a:gd name="connsiteY27" fmla="*/ 1277655 h 1852603"/>
                <a:gd name="connsiteX28" fmla="*/ 676406 w 4271376"/>
                <a:gd name="connsiteY28" fmla="*/ 1327759 h 1852603"/>
                <a:gd name="connsiteX29" fmla="*/ 713984 w 4271376"/>
                <a:gd name="connsiteY29" fmla="*/ 1352811 h 1852603"/>
                <a:gd name="connsiteX30" fmla="*/ 739036 w 4271376"/>
                <a:gd name="connsiteY30" fmla="*/ 1390389 h 1852603"/>
                <a:gd name="connsiteX31" fmla="*/ 889348 w 4271376"/>
                <a:gd name="connsiteY31" fmla="*/ 1427967 h 1852603"/>
                <a:gd name="connsiteX32" fmla="*/ 1152395 w 4271376"/>
                <a:gd name="connsiteY32" fmla="*/ 1440493 h 1852603"/>
                <a:gd name="connsiteX33" fmla="*/ 1340285 w 4271376"/>
                <a:gd name="connsiteY33" fmla="*/ 1453019 h 1852603"/>
                <a:gd name="connsiteX34" fmla="*/ 1440494 w 4271376"/>
                <a:gd name="connsiteY34" fmla="*/ 1515649 h 1852603"/>
                <a:gd name="connsiteX35" fmla="*/ 1478072 w 4271376"/>
                <a:gd name="connsiteY35" fmla="*/ 1528175 h 1852603"/>
                <a:gd name="connsiteX36" fmla="*/ 1640910 w 4271376"/>
                <a:gd name="connsiteY36" fmla="*/ 1565753 h 1852603"/>
                <a:gd name="connsiteX37" fmla="*/ 1753644 w 4271376"/>
                <a:gd name="connsiteY37" fmla="*/ 1615858 h 1852603"/>
                <a:gd name="connsiteX38" fmla="*/ 1828800 w 4271376"/>
                <a:gd name="connsiteY38" fmla="*/ 1628384 h 1852603"/>
                <a:gd name="connsiteX39" fmla="*/ 1903957 w 4271376"/>
                <a:gd name="connsiteY39" fmla="*/ 1653436 h 1852603"/>
                <a:gd name="connsiteX40" fmla="*/ 1954061 w 4271376"/>
                <a:gd name="connsiteY40" fmla="*/ 1665962 h 1852603"/>
                <a:gd name="connsiteX41" fmla="*/ 1991639 w 4271376"/>
                <a:gd name="connsiteY41" fmla="*/ 1678488 h 1852603"/>
                <a:gd name="connsiteX42" fmla="*/ 2066795 w 4271376"/>
                <a:gd name="connsiteY42" fmla="*/ 1691014 h 1852603"/>
                <a:gd name="connsiteX43" fmla="*/ 2104373 w 4271376"/>
                <a:gd name="connsiteY43" fmla="*/ 1716066 h 1852603"/>
                <a:gd name="connsiteX44" fmla="*/ 2304789 w 4271376"/>
                <a:gd name="connsiteY44" fmla="*/ 1741118 h 1852603"/>
                <a:gd name="connsiteX45" fmla="*/ 2931091 w 4271376"/>
                <a:gd name="connsiteY45" fmla="*/ 1766170 h 1852603"/>
                <a:gd name="connsiteX46" fmla="*/ 3043825 w 4271376"/>
                <a:gd name="connsiteY46" fmla="*/ 1778696 h 1852603"/>
                <a:gd name="connsiteX47" fmla="*/ 3131507 w 4271376"/>
                <a:gd name="connsiteY47" fmla="*/ 1791222 h 1852603"/>
                <a:gd name="connsiteX48" fmla="*/ 3369502 w 4271376"/>
                <a:gd name="connsiteY48" fmla="*/ 1803748 h 1852603"/>
                <a:gd name="connsiteX49" fmla="*/ 3469710 w 4271376"/>
                <a:gd name="connsiteY49" fmla="*/ 1816274 h 1852603"/>
                <a:gd name="connsiteX50" fmla="*/ 3519814 w 4271376"/>
                <a:gd name="connsiteY50" fmla="*/ 1841326 h 1852603"/>
                <a:gd name="connsiteX51" fmla="*/ 3820439 w 4271376"/>
                <a:gd name="connsiteY51" fmla="*/ 1828800 h 1852603"/>
                <a:gd name="connsiteX52" fmla="*/ 3870543 w 4271376"/>
                <a:gd name="connsiteY52" fmla="*/ 1766170 h 1852603"/>
                <a:gd name="connsiteX53" fmla="*/ 3945699 w 4271376"/>
                <a:gd name="connsiteY53" fmla="*/ 1728592 h 1852603"/>
                <a:gd name="connsiteX54" fmla="*/ 3983277 w 4271376"/>
                <a:gd name="connsiteY54" fmla="*/ 1691014 h 1852603"/>
                <a:gd name="connsiteX55" fmla="*/ 4020855 w 4271376"/>
                <a:gd name="connsiteY55" fmla="*/ 1678488 h 1852603"/>
                <a:gd name="connsiteX56" fmla="*/ 4096011 w 4271376"/>
                <a:gd name="connsiteY56" fmla="*/ 1628384 h 1852603"/>
                <a:gd name="connsiteX57" fmla="*/ 4133589 w 4271376"/>
                <a:gd name="connsiteY57" fmla="*/ 1603332 h 1852603"/>
                <a:gd name="connsiteX58" fmla="*/ 4158642 w 4271376"/>
                <a:gd name="connsiteY58" fmla="*/ 1565753 h 1852603"/>
                <a:gd name="connsiteX59" fmla="*/ 4221272 w 4271376"/>
                <a:gd name="connsiteY59" fmla="*/ 1490597 h 1852603"/>
                <a:gd name="connsiteX60" fmla="*/ 4246324 w 4271376"/>
                <a:gd name="connsiteY60" fmla="*/ 1415441 h 1852603"/>
                <a:gd name="connsiteX61" fmla="*/ 4271376 w 4271376"/>
                <a:gd name="connsiteY61" fmla="*/ 1340285 h 1852603"/>
                <a:gd name="connsiteX62" fmla="*/ 4246324 w 4271376"/>
                <a:gd name="connsiteY62" fmla="*/ 1089764 h 1852603"/>
                <a:gd name="connsiteX63" fmla="*/ 4233798 w 4271376"/>
                <a:gd name="connsiteY63" fmla="*/ 914400 h 1852603"/>
                <a:gd name="connsiteX64" fmla="*/ 4221272 w 4271376"/>
                <a:gd name="connsiteY64" fmla="*/ 876822 h 1852603"/>
                <a:gd name="connsiteX65" fmla="*/ 4208746 w 4271376"/>
                <a:gd name="connsiteY65" fmla="*/ 814192 h 1852603"/>
                <a:gd name="connsiteX66" fmla="*/ 4158642 w 4271376"/>
                <a:gd name="connsiteY66" fmla="*/ 739036 h 1852603"/>
                <a:gd name="connsiteX67" fmla="*/ 4121063 w 4271376"/>
                <a:gd name="connsiteY67" fmla="*/ 713984 h 1852603"/>
                <a:gd name="connsiteX68" fmla="*/ 4070959 w 4271376"/>
                <a:gd name="connsiteY68" fmla="*/ 651353 h 1852603"/>
                <a:gd name="connsiteX69" fmla="*/ 4045907 w 4271376"/>
                <a:gd name="connsiteY69" fmla="*/ 651353 h 1852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4271376" h="1852603">
                  <a:moveTo>
                    <a:pt x="939452" y="0"/>
                  </a:moveTo>
                  <a:cubicBezTo>
                    <a:pt x="935277" y="16701"/>
                    <a:pt x="939997" y="38900"/>
                    <a:pt x="926926" y="50104"/>
                  </a:cubicBezTo>
                  <a:cubicBezTo>
                    <a:pt x="906876" y="67290"/>
                    <a:pt x="876822" y="66805"/>
                    <a:pt x="851770" y="75156"/>
                  </a:cubicBezTo>
                  <a:cubicBezTo>
                    <a:pt x="839244" y="79331"/>
                    <a:pt x="827315" y="86224"/>
                    <a:pt x="814192" y="87682"/>
                  </a:cubicBezTo>
                  <a:lnTo>
                    <a:pt x="588724" y="112734"/>
                  </a:lnTo>
                  <a:cubicBezTo>
                    <a:pt x="576198" y="116909"/>
                    <a:pt x="562956" y="119355"/>
                    <a:pt x="551146" y="125260"/>
                  </a:cubicBezTo>
                  <a:cubicBezTo>
                    <a:pt x="519544" y="141061"/>
                    <a:pt x="511816" y="152064"/>
                    <a:pt x="488515" y="175364"/>
                  </a:cubicBezTo>
                  <a:cubicBezTo>
                    <a:pt x="455113" y="275574"/>
                    <a:pt x="505216" y="158664"/>
                    <a:pt x="438411" y="225469"/>
                  </a:cubicBezTo>
                  <a:cubicBezTo>
                    <a:pt x="359422" y="304458"/>
                    <a:pt x="407284" y="275198"/>
                    <a:pt x="375781" y="338203"/>
                  </a:cubicBezTo>
                  <a:cubicBezTo>
                    <a:pt x="369048" y="351668"/>
                    <a:pt x="356843" y="362024"/>
                    <a:pt x="350729" y="375781"/>
                  </a:cubicBezTo>
                  <a:cubicBezTo>
                    <a:pt x="306795" y="474633"/>
                    <a:pt x="355700" y="430922"/>
                    <a:pt x="288099" y="475989"/>
                  </a:cubicBezTo>
                  <a:cubicBezTo>
                    <a:pt x="246346" y="538619"/>
                    <a:pt x="275573" y="505216"/>
                    <a:pt x="187891" y="563671"/>
                  </a:cubicBezTo>
                  <a:cubicBezTo>
                    <a:pt x="175365" y="572022"/>
                    <a:pt x="164918" y="585072"/>
                    <a:pt x="150313" y="588723"/>
                  </a:cubicBezTo>
                  <a:cubicBezTo>
                    <a:pt x="87400" y="604451"/>
                    <a:pt x="116541" y="595805"/>
                    <a:pt x="62631" y="613775"/>
                  </a:cubicBezTo>
                  <a:cubicBezTo>
                    <a:pt x="54280" y="626301"/>
                    <a:pt x="46983" y="639597"/>
                    <a:pt x="37578" y="651353"/>
                  </a:cubicBezTo>
                  <a:cubicBezTo>
                    <a:pt x="30200" y="660575"/>
                    <a:pt x="18602" y="666279"/>
                    <a:pt x="12526" y="676406"/>
                  </a:cubicBezTo>
                  <a:cubicBezTo>
                    <a:pt x="5733" y="687728"/>
                    <a:pt x="4175" y="701458"/>
                    <a:pt x="0" y="713984"/>
                  </a:cubicBezTo>
                  <a:cubicBezTo>
                    <a:pt x="4572" y="745987"/>
                    <a:pt x="11423" y="815427"/>
                    <a:pt x="25052" y="851770"/>
                  </a:cubicBezTo>
                  <a:cubicBezTo>
                    <a:pt x="31609" y="869254"/>
                    <a:pt x="41754" y="885173"/>
                    <a:pt x="50105" y="901874"/>
                  </a:cubicBezTo>
                  <a:cubicBezTo>
                    <a:pt x="54280" y="931101"/>
                    <a:pt x="52032" y="962000"/>
                    <a:pt x="62631" y="989556"/>
                  </a:cubicBezTo>
                  <a:cubicBezTo>
                    <a:pt x="94681" y="1072886"/>
                    <a:pt x="103425" y="1055813"/>
                    <a:pt x="162839" y="1089764"/>
                  </a:cubicBezTo>
                  <a:cubicBezTo>
                    <a:pt x="175910" y="1097233"/>
                    <a:pt x="188662" y="1105411"/>
                    <a:pt x="200417" y="1114816"/>
                  </a:cubicBezTo>
                  <a:cubicBezTo>
                    <a:pt x="209639" y="1122194"/>
                    <a:pt x="215342" y="1133793"/>
                    <a:pt x="225469" y="1139869"/>
                  </a:cubicBezTo>
                  <a:cubicBezTo>
                    <a:pt x="236791" y="1146662"/>
                    <a:pt x="251237" y="1146490"/>
                    <a:pt x="263047" y="1152395"/>
                  </a:cubicBezTo>
                  <a:cubicBezTo>
                    <a:pt x="313719" y="1177731"/>
                    <a:pt x="301916" y="1197882"/>
                    <a:pt x="375781" y="1202499"/>
                  </a:cubicBezTo>
                  <a:lnTo>
                    <a:pt x="576198" y="1215025"/>
                  </a:lnTo>
                  <a:cubicBezTo>
                    <a:pt x="588724" y="1223376"/>
                    <a:pt x="603131" y="1229432"/>
                    <a:pt x="613776" y="1240077"/>
                  </a:cubicBezTo>
                  <a:cubicBezTo>
                    <a:pt x="624421" y="1250722"/>
                    <a:pt x="630078" y="1265405"/>
                    <a:pt x="638828" y="1277655"/>
                  </a:cubicBezTo>
                  <a:cubicBezTo>
                    <a:pt x="650962" y="1294643"/>
                    <a:pt x="661644" y="1312997"/>
                    <a:pt x="676406" y="1327759"/>
                  </a:cubicBezTo>
                  <a:cubicBezTo>
                    <a:pt x="687051" y="1338404"/>
                    <a:pt x="701458" y="1344460"/>
                    <a:pt x="713984" y="1352811"/>
                  </a:cubicBezTo>
                  <a:cubicBezTo>
                    <a:pt x="722335" y="1365337"/>
                    <a:pt x="728391" y="1379744"/>
                    <a:pt x="739036" y="1390389"/>
                  </a:cubicBezTo>
                  <a:cubicBezTo>
                    <a:pt x="780996" y="1432349"/>
                    <a:pt x="829657" y="1423988"/>
                    <a:pt x="889348" y="1427967"/>
                  </a:cubicBezTo>
                  <a:cubicBezTo>
                    <a:pt x="976935" y="1433806"/>
                    <a:pt x="1064748" y="1435624"/>
                    <a:pt x="1152395" y="1440493"/>
                  </a:cubicBezTo>
                  <a:cubicBezTo>
                    <a:pt x="1215067" y="1443975"/>
                    <a:pt x="1277655" y="1448844"/>
                    <a:pt x="1340285" y="1453019"/>
                  </a:cubicBezTo>
                  <a:cubicBezTo>
                    <a:pt x="1424840" y="1481204"/>
                    <a:pt x="1323789" y="1442709"/>
                    <a:pt x="1440494" y="1515649"/>
                  </a:cubicBezTo>
                  <a:cubicBezTo>
                    <a:pt x="1451691" y="1522647"/>
                    <a:pt x="1465425" y="1524381"/>
                    <a:pt x="1478072" y="1528175"/>
                  </a:cubicBezTo>
                  <a:cubicBezTo>
                    <a:pt x="1578163" y="1558202"/>
                    <a:pt x="1545806" y="1549902"/>
                    <a:pt x="1640910" y="1565753"/>
                  </a:cubicBezTo>
                  <a:cubicBezTo>
                    <a:pt x="1673445" y="1582021"/>
                    <a:pt x="1715153" y="1607304"/>
                    <a:pt x="1753644" y="1615858"/>
                  </a:cubicBezTo>
                  <a:cubicBezTo>
                    <a:pt x="1778437" y="1621368"/>
                    <a:pt x="1804161" y="1622224"/>
                    <a:pt x="1828800" y="1628384"/>
                  </a:cubicBezTo>
                  <a:cubicBezTo>
                    <a:pt x="1854419" y="1634789"/>
                    <a:pt x="1878338" y="1647031"/>
                    <a:pt x="1903957" y="1653436"/>
                  </a:cubicBezTo>
                  <a:cubicBezTo>
                    <a:pt x="1920658" y="1657611"/>
                    <a:pt x="1937508" y="1661233"/>
                    <a:pt x="1954061" y="1665962"/>
                  </a:cubicBezTo>
                  <a:cubicBezTo>
                    <a:pt x="1966757" y="1669589"/>
                    <a:pt x="1978750" y="1675624"/>
                    <a:pt x="1991639" y="1678488"/>
                  </a:cubicBezTo>
                  <a:cubicBezTo>
                    <a:pt x="2016432" y="1683998"/>
                    <a:pt x="2041743" y="1686839"/>
                    <a:pt x="2066795" y="1691014"/>
                  </a:cubicBezTo>
                  <a:cubicBezTo>
                    <a:pt x="2079321" y="1699365"/>
                    <a:pt x="2090536" y="1710136"/>
                    <a:pt x="2104373" y="1716066"/>
                  </a:cubicBezTo>
                  <a:cubicBezTo>
                    <a:pt x="2151698" y="1736348"/>
                    <a:pt x="2287891" y="1740124"/>
                    <a:pt x="2304789" y="1741118"/>
                  </a:cubicBezTo>
                  <a:cubicBezTo>
                    <a:pt x="2470195" y="1750848"/>
                    <a:pt x="2777301" y="1760678"/>
                    <a:pt x="2931091" y="1766170"/>
                  </a:cubicBezTo>
                  <a:lnTo>
                    <a:pt x="3043825" y="1778696"/>
                  </a:lnTo>
                  <a:cubicBezTo>
                    <a:pt x="3073121" y="1782358"/>
                    <a:pt x="3102070" y="1788958"/>
                    <a:pt x="3131507" y="1791222"/>
                  </a:cubicBezTo>
                  <a:cubicBezTo>
                    <a:pt x="3210714" y="1797315"/>
                    <a:pt x="3290170" y="1799573"/>
                    <a:pt x="3369502" y="1803748"/>
                  </a:cubicBezTo>
                  <a:cubicBezTo>
                    <a:pt x="3402905" y="1807923"/>
                    <a:pt x="3437052" y="1808110"/>
                    <a:pt x="3469710" y="1816274"/>
                  </a:cubicBezTo>
                  <a:cubicBezTo>
                    <a:pt x="3487825" y="1820803"/>
                    <a:pt x="3501153" y="1840660"/>
                    <a:pt x="3519814" y="1841326"/>
                  </a:cubicBezTo>
                  <a:lnTo>
                    <a:pt x="3820439" y="1828800"/>
                  </a:lnTo>
                  <a:cubicBezTo>
                    <a:pt x="3928132" y="1757004"/>
                    <a:pt x="3801397" y="1852603"/>
                    <a:pt x="3870543" y="1766170"/>
                  </a:cubicBezTo>
                  <a:cubicBezTo>
                    <a:pt x="3888203" y="1744095"/>
                    <a:pt x="3920944" y="1736844"/>
                    <a:pt x="3945699" y="1728592"/>
                  </a:cubicBezTo>
                  <a:cubicBezTo>
                    <a:pt x="3958225" y="1716066"/>
                    <a:pt x="3968538" y="1700840"/>
                    <a:pt x="3983277" y="1691014"/>
                  </a:cubicBezTo>
                  <a:cubicBezTo>
                    <a:pt x="3994263" y="1683690"/>
                    <a:pt x="4009313" y="1684900"/>
                    <a:pt x="4020855" y="1678488"/>
                  </a:cubicBezTo>
                  <a:cubicBezTo>
                    <a:pt x="4047175" y="1663866"/>
                    <a:pt x="4070959" y="1645085"/>
                    <a:pt x="4096011" y="1628384"/>
                  </a:cubicBezTo>
                  <a:lnTo>
                    <a:pt x="4133589" y="1603332"/>
                  </a:lnTo>
                  <a:cubicBezTo>
                    <a:pt x="4141940" y="1590806"/>
                    <a:pt x="4149004" y="1577318"/>
                    <a:pt x="4158642" y="1565753"/>
                  </a:cubicBezTo>
                  <a:cubicBezTo>
                    <a:pt x="4186735" y="1532041"/>
                    <a:pt x="4203501" y="1530582"/>
                    <a:pt x="4221272" y="1490597"/>
                  </a:cubicBezTo>
                  <a:cubicBezTo>
                    <a:pt x="4231997" y="1466466"/>
                    <a:pt x="4237973" y="1440493"/>
                    <a:pt x="4246324" y="1415441"/>
                  </a:cubicBezTo>
                  <a:lnTo>
                    <a:pt x="4271376" y="1340285"/>
                  </a:lnTo>
                  <a:cubicBezTo>
                    <a:pt x="4263025" y="1256778"/>
                    <a:pt x="4253700" y="1173363"/>
                    <a:pt x="4246324" y="1089764"/>
                  </a:cubicBezTo>
                  <a:cubicBezTo>
                    <a:pt x="4241173" y="1031387"/>
                    <a:pt x="4240645" y="972602"/>
                    <a:pt x="4233798" y="914400"/>
                  </a:cubicBezTo>
                  <a:cubicBezTo>
                    <a:pt x="4232255" y="901287"/>
                    <a:pt x="4224474" y="889631"/>
                    <a:pt x="4221272" y="876822"/>
                  </a:cubicBezTo>
                  <a:cubicBezTo>
                    <a:pt x="4216108" y="856168"/>
                    <a:pt x="4217556" y="833574"/>
                    <a:pt x="4208746" y="814192"/>
                  </a:cubicBezTo>
                  <a:cubicBezTo>
                    <a:pt x="4196287" y="786782"/>
                    <a:pt x="4183694" y="755737"/>
                    <a:pt x="4158642" y="739036"/>
                  </a:cubicBezTo>
                  <a:lnTo>
                    <a:pt x="4121063" y="713984"/>
                  </a:lnTo>
                  <a:cubicBezTo>
                    <a:pt x="4112213" y="700710"/>
                    <a:pt x="4088806" y="660277"/>
                    <a:pt x="4070959" y="651353"/>
                  </a:cubicBezTo>
                  <a:cubicBezTo>
                    <a:pt x="4063490" y="647618"/>
                    <a:pt x="4054258" y="651353"/>
                    <a:pt x="4045907" y="651353"/>
                  </a:cubicBezTo>
                </a:path>
              </a:pathLst>
            </a:custGeom>
            <a:solidFill>
              <a:srgbClr val="92D050"/>
            </a:soli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pic>
          <p:nvPicPr>
            <p:cNvPr id="11" name="10 Imagen" descr="877_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86380" y="142852"/>
              <a:ext cx="3661764" cy="2286016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chemeClr val="accent3">
                  <a:lumMod val="75000"/>
                </a:schemeClr>
              </a:solidFill>
            </a:ln>
            <a:effectLst>
              <a:outerShdw blurRad="36195" dist="12700" dir="11400000" algn="tl" rotWithShape="0">
                <a:srgbClr val="000000">
                  <a:alpha val="33000"/>
                </a:srgbClr>
              </a:outerShdw>
            </a:effectLst>
            <a:scene3d>
              <a:camera prst="perspectiveContrastingLeftFacing">
                <a:rot lat="540000" lon="2100000" rev="0"/>
              </a:camera>
              <a:lightRig rig="soft" dir="t"/>
            </a:scene3d>
            <a:sp3d contourW="12700" prstMaterial="matte">
              <a:bevelT w="63500" h="50800"/>
              <a:contourClr>
                <a:srgbClr val="C0C0C0"/>
              </a:contourClr>
            </a:sp3d>
          </p:spPr>
        </p:pic>
        <p:sp>
          <p:nvSpPr>
            <p:cNvPr id="57345" name="Rectangle 1"/>
            <p:cNvSpPr>
              <a:spLocks noChangeArrowheads="1"/>
            </p:cNvSpPr>
            <p:nvPr/>
          </p:nvSpPr>
          <p:spPr bwMode="auto">
            <a:xfrm rot="505443">
              <a:off x="4744528" y="2387366"/>
              <a:ext cx="4174012" cy="9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s-ES" sz="1400" b="1" dirty="0">
                  <a:solidFill>
                    <a:schemeClr val="bg1">
                      <a:lumMod val="95000"/>
                      <a:lumOff val="5000"/>
                    </a:schemeClr>
                  </a:solidFill>
                  <a:latin typeface="Comic Sans MS" pitchFamily="66" charset="0"/>
                  <a:ea typeface="Times New Roman" pitchFamily="18" charset="0"/>
                </a:rPr>
                <a:t>Haz que haga de espíritu mi escuela de ladrillos.</a:t>
              </a:r>
              <a:endParaRPr lang="es-ES" sz="1000" b="1" dirty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endParaRPr>
            </a:p>
            <a:p>
              <a:pPr algn="ctr" eaLnBrk="0" hangingPunct="0">
                <a:defRPr/>
              </a:pPr>
              <a:r>
                <a:rPr lang="es-ES" sz="1400" b="1" dirty="0">
                  <a:solidFill>
                    <a:schemeClr val="bg1">
                      <a:lumMod val="95000"/>
                      <a:lumOff val="5000"/>
                    </a:schemeClr>
                  </a:solidFill>
                  <a:latin typeface="Comic Sans MS" pitchFamily="66" charset="0"/>
                  <a:ea typeface="Times New Roman" pitchFamily="18" charset="0"/>
                </a:rPr>
                <a:t>La  envuelva la llamarada de mi entusiasmo su atrio pobre, su sala desnuda.</a:t>
              </a:r>
              <a:endParaRPr lang="es-ES" b="1" dirty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7 Grupo"/>
          <p:cNvGrpSpPr>
            <a:grpSpLocks/>
          </p:cNvGrpSpPr>
          <p:nvPr/>
        </p:nvGrpSpPr>
        <p:grpSpPr bwMode="auto">
          <a:xfrm>
            <a:off x="2143125" y="4572000"/>
            <a:ext cx="7000875" cy="1965325"/>
            <a:chOff x="2570801" y="3463808"/>
            <a:chExt cx="6550050" cy="1965456"/>
          </a:xfrm>
        </p:grpSpPr>
        <p:sp>
          <p:nvSpPr>
            <p:cNvPr id="6" name="5 Forma libre"/>
            <p:cNvSpPr/>
            <p:nvPr/>
          </p:nvSpPr>
          <p:spPr>
            <a:xfrm>
              <a:off x="2570801" y="3463808"/>
              <a:ext cx="6550050" cy="1965456"/>
            </a:xfrm>
            <a:custGeom>
              <a:avLst/>
              <a:gdLst>
                <a:gd name="connsiteX0" fmla="*/ 21928 w 6550050"/>
                <a:gd name="connsiteY0" fmla="*/ 946146 h 1705859"/>
                <a:gd name="connsiteX1" fmla="*/ 33503 w 6550050"/>
                <a:gd name="connsiteY1" fmla="*/ 911422 h 1705859"/>
                <a:gd name="connsiteX2" fmla="*/ 56652 w 6550050"/>
                <a:gd name="connsiteY2" fmla="*/ 865124 h 1705859"/>
                <a:gd name="connsiteX3" fmla="*/ 68227 w 6550050"/>
                <a:gd name="connsiteY3" fmla="*/ 772526 h 1705859"/>
                <a:gd name="connsiteX4" fmla="*/ 91376 w 6550050"/>
                <a:gd name="connsiteY4" fmla="*/ 668354 h 1705859"/>
                <a:gd name="connsiteX5" fmla="*/ 102951 w 6550050"/>
                <a:gd name="connsiteY5" fmla="*/ 552607 h 1705859"/>
                <a:gd name="connsiteX6" fmla="*/ 137675 w 6550050"/>
                <a:gd name="connsiteY6" fmla="*/ 436860 h 1705859"/>
                <a:gd name="connsiteX7" fmla="*/ 172399 w 6550050"/>
                <a:gd name="connsiteY7" fmla="*/ 367412 h 1705859"/>
                <a:gd name="connsiteX8" fmla="*/ 253422 w 6550050"/>
                <a:gd name="connsiteY8" fmla="*/ 321114 h 1705859"/>
                <a:gd name="connsiteX9" fmla="*/ 1214121 w 6550050"/>
                <a:gd name="connsiteY9" fmla="*/ 332688 h 1705859"/>
                <a:gd name="connsiteX10" fmla="*/ 1248845 w 6550050"/>
                <a:gd name="connsiteY10" fmla="*/ 344263 h 1705859"/>
                <a:gd name="connsiteX11" fmla="*/ 1329867 w 6550050"/>
                <a:gd name="connsiteY11" fmla="*/ 355838 h 1705859"/>
                <a:gd name="connsiteX12" fmla="*/ 1966475 w 6550050"/>
                <a:gd name="connsiteY12" fmla="*/ 344263 h 1705859"/>
                <a:gd name="connsiteX13" fmla="*/ 2059072 w 6550050"/>
                <a:gd name="connsiteY13" fmla="*/ 251665 h 1705859"/>
                <a:gd name="connsiteX14" fmla="*/ 2140095 w 6550050"/>
                <a:gd name="connsiteY14" fmla="*/ 182217 h 1705859"/>
                <a:gd name="connsiteX15" fmla="*/ 2163245 w 6550050"/>
                <a:gd name="connsiteY15" fmla="*/ 147493 h 1705859"/>
                <a:gd name="connsiteX16" fmla="*/ 2267417 w 6550050"/>
                <a:gd name="connsiteY16" fmla="*/ 89620 h 1705859"/>
                <a:gd name="connsiteX17" fmla="*/ 2603083 w 6550050"/>
                <a:gd name="connsiteY17" fmla="*/ 112769 h 1705859"/>
                <a:gd name="connsiteX18" fmla="*/ 2672531 w 6550050"/>
                <a:gd name="connsiteY18" fmla="*/ 135919 h 1705859"/>
                <a:gd name="connsiteX19" fmla="*/ 2718829 w 6550050"/>
                <a:gd name="connsiteY19" fmla="*/ 147493 h 1705859"/>
                <a:gd name="connsiteX20" fmla="*/ 2846151 w 6550050"/>
                <a:gd name="connsiteY20" fmla="*/ 182217 h 1705859"/>
                <a:gd name="connsiteX21" fmla="*/ 3135518 w 6550050"/>
                <a:gd name="connsiteY21" fmla="*/ 159068 h 1705859"/>
                <a:gd name="connsiteX22" fmla="*/ 4420308 w 6550050"/>
                <a:gd name="connsiteY22" fmla="*/ 159068 h 1705859"/>
                <a:gd name="connsiteX23" fmla="*/ 4871721 w 6550050"/>
                <a:gd name="connsiteY23" fmla="*/ 147493 h 1705859"/>
                <a:gd name="connsiteX24" fmla="*/ 5045341 w 6550050"/>
                <a:gd name="connsiteY24" fmla="*/ 112769 h 1705859"/>
                <a:gd name="connsiteX25" fmla="*/ 5462029 w 6550050"/>
                <a:gd name="connsiteY25" fmla="*/ 89620 h 1705859"/>
                <a:gd name="connsiteX26" fmla="*/ 6399579 w 6550050"/>
                <a:gd name="connsiteY26" fmla="*/ 54896 h 1705859"/>
                <a:gd name="connsiteX27" fmla="*/ 6538475 w 6550050"/>
                <a:gd name="connsiteY27" fmla="*/ 89620 h 1705859"/>
                <a:gd name="connsiteX28" fmla="*/ 6550050 w 6550050"/>
                <a:gd name="connsiteY28" fmla="*/ 124344 h 1705859"/>
                <a:gd name="connsiteX29" fmla="*/ 6526900 w 6550050"/>
                <a:gd name="connsiteY29" fmla="*/ 193792 h 1705859"/>
                <a:gd name="connsiteX30" fmla="*/ 6515326 w 6550050"/>
                <a:gd name="connsiteY30" fmla="*/ 228516 h 1705859"/>
                <a:gd name="connsiteX31" fmla="*/ 6469027 w 6550050"/>
                <a:gd name="connsiteY31" fmla="*/ 274815 h 1705859"/>
                <a:gd name="connsiteX32" fmla="*/ 6445877 w 6550050"/>
                <a:gd name="connsiteY32" fmla="*/ 309539 h 1705859"/>
                <a:gd name="connsiteX33" fmla="*/ 6399579 w 6550050"/>
                <a:gd name="connsiteY33" fmla="*/ 332688 h 1705859"/>
                <a:gd name="connsiteX34" fmla="*/ 6376429 w 6550050"/>
                <a:gd name="connsiteY34" fmla="*/ 355838 h 1705859"/>
                <a:gd name="connsiteX35" fmla="*/ 6295407 w 6550050"/>
                <a:gd name="connsiteY35" fmla="*/ 390562 h 1705859"/>
                <a:gd name="connsiteX36" fmla="*/ 6272257 w 6550050"/>
                <a:gd name="connsiteY36" fmla="*/ 413711 h 1705859"/>
                <a:gd name="connsiteX37" fmla="*/ 6237533 w 6550050"/>
                <a:gd name="connsiteY37" fmla="*/ 436860 h 1705859"/>
                <a:gd name="connsiteX38" fmla="*/ 6225958 w 6550050"/>
                <a:gd name="connsiteY38" fmla="*/ 471584 h 1705859"/>
                <a:gd name="connsiteX39" fmla="*/ 6202809 w 6550050"/>
                <a:gd name="connsiteY39" fmla="*/ 494734 h 1705859"/>
                <a:gd name="connsiteX40" fmla="*/ 6225958 w 6550050"/>
                <a:gd name="connsiteY40" fmla="*/ 622055 h 1705859"/>
                <a:gd name="connsiteX41" fmla="*/ 6249108 w 6550050"/>
                <a:gd name="connsiteY41" fmla="*/ 645205 h 1705859"/>
                <a:gd name="connsiteX42" fmla="*/ 6260683 w 6550050"/>
                <a:gd name="connsiteY42" fmla="*/ 691503 h 1705859"/>
                <a:gd name="connsiteX43" fmla="*/ 6237533 w 6550050"/>
                <a:gd name="connsiteY43" fmla="*/ 795676 h 1705859"/>
                <a:gd name="connsiteX44" fmla="*/ 6202809 w 6550050"/>
                <a:gd name="connsiteY44" fmla="*/ 841974 h 1705859"/>
                <a:gd name="connsiteX45" fmla="*/ 6168085 w 6550050"/>
                <a:gd name="connsiteY45" fmla="*/ 911422 h 1705859"/>
                <a:gd name="connsiteX46" fmla="*/ 6121786 w 6550050"/>
                <a:gd name="connsiteY46" fmla="*/ 1027169 h 1705859"/>
                <a:gd name="connsiteX47" fmla="*/ 6098637 w 6550050"/>
                <a:gd name="connsiteY47" fmla="*/ 1663777 h 1705859"/>
                <a:gd name="connsiteX48" fmla="*/ 6063913 w 6550050"/>
                <a:gd name="connsiteY48" fmla="*/ 1698501 h 1705859"/>
                <a:gd name="connsiteX49" fmla="*/ 5346283 w 6550050"/>
                <a:gd name="connsiteY49" fmla="*/ 1686926 h 1705859"/>
                <a:gd name="connsiteX50" fmla="*/ 5276834 w 6550050"/>
                <a:gd name="connsiteY50" fmla="*/ 1652202 h 1705859"/>
                <a:gd name="connsiteX51" fmla="*/ 5080065 w 6550050"/>
                <a:gd name="connsiteY51" fmla="*/ 1629053 h 1705859"/>
                <a:gd name="connsiteX52" fmla="*/ 4952743 w 6550050"/>
                <a:gd name="connsiteY52" fmla="*/ 1594329 h 1705859"/>
                <a:gd name="connsiteX53" fmla="*/ 4732824 w 6550050"/>
                <a:gd name="connsiteY53" fmla="*/ 1559605 h 1705859"/>
                <a:gd name="connsiteX54" fmla="*/ 4698100 w 6550050"/>
                <a:gd name="connsiteY54" fmla="*/ 1548030 h 1705859"/>
                <a:gd name="connsiteX55" fmla="*/ 4570779 w 6550050"/>
                <a:gd name="connsiteY55" fmla="*/ 1524881 h 1705859"/>
                <a:gd name="connsiteX56" fmla="*/ 3667953 w 6550050"/>
                <a:gd name="connsiteY56" fmla="*/ 1548030 h 1705859"/>
                <a:gd name="connsiteX57" fmla="*/ 3563781 w 6550050"/>
                <a:gd name="connsiteY57" fmla="*/ 1582754 h 1705859"/>
                <a:gd name="connsiteX58" fmla="*/ 3494333 w 6550050"/>
                <a:gd name="connsiteY58" fmla="*/ 1605903 h 1705859"/>
                <a:gd name="connsiteX59" fmla="*/ 3424885 w 6550050"/>
                <a:gd name="connsiteY59" fmla="*/ 1629053 h 1705859"/>
                <a:gd name="connsiteX60" fmla="*/ 2996622 w 6550050"/>
                <a:gd name="connsiteY60" fmla="*/ 1663777 h 1705859"/>
                <a:gd name="connsiteX61" fmla="*/ 2649381 w 6550050"/>
                <a:gd name="connsiteY61" fmla="*/ 1652202 h 1705859"/>
                <a:gd name="connsiteX62" fmla="*/ 2614657 w 6550050"/>
                <a:gd name="connsiteY62" fmla="*/ 1629053 h 1705859"/>
                <a:gd name="connsiteX63" fmla="*/ 2510485 w 6550050"/>
                <a:gd name="connsiteY63" fmla="*/ 1594329 h 1705859"/>
                <a:gd name="connsiteX64" fmla="*/ 2475761 w 6550050"/>
                <a:gd name="connsiteY64" fmla="*/ 1582754 h 1705859"/>
                <a:gd name="connsiteX65" fmla="*/ 2417888 w 6550050"/>
                <a:gd name="connsiteY65" fmla="*/ 1571179 h 1705859"/>
                <a:gd name="connsiteX66" fmla="*/ 2383164 w 6550050"/>
                <a:gd name="connsiteY66" fmla="*/ 1548030 h 1705859"/>
                <a:gd name="connsiteX67" fmla="*/ 2313715 w 6550050"/>
                <a:gd name="connsiteY67" fmla="*/ 1536455 h 1705859"/>
                <a:gd name="connsiteX68" fmla="*/ 2267417 w 6550050"/>
                <a:gd name="connsiteY68" fmla="*/ 1490157 h 1705859"/>
                <a:gd name="connsiteX69" fmla="*/ 2151670 w 6550050"/>
                <a:gd name="connsiteY69" fmla="*/ 1455433 h 1705859"/>
                <a:gd name="connsiteX70" fmla="*/ 2105371 w 6550050"/>
                <a:gd name="connsiteY70" fmla="*/ 1432283 h 1705859"/>
                <a:gd name="connsiteX71" fmla="*/ 1954900 w 6550050"/>
                <a:gd name="connsiteY71" fmla="*/ 1409134 h 1705859"/>
                <a:gd name="connsiteX72" fmla="*/ 1260419 w 6550050"/>
                <a:gd name="connsiteY72" fmla="*/ 1420708 h 1705859"/>
                <a:gd name="connsiteX73" fmla="*/ 1144672 w 6550050"/>
                <a:gd name="connsiteY73" fmla="*/ 1432283 h 1705859"/>
                <a:gd name="connsiteX74" fmla="*/ 971052 w 6550050"/>
                <a:gd name="connsiteY74" fmla="*/ 1478582 h 1705859"/>
                <a:gd name="connsiteX75" fmla="*/ 866880 w 6550050"/>
                <a:gd name="connsiteY75" fmla="*/ 1501731 h 1705859"/>
                <a:gd name="connsiteX76" fmla="*/ 832156 w 6550050"/>
                <a:gd name="connsiteY76" fmla="*/ 1513306 h 1705859"/>
                <a:gd name="connsiteX77" fmla="*/ 589088 w 6550050"/>
                <a:gd name="connsiteY77" fmla="*/ 1559605 h 1705859"/>
                <a:gd name="connsiteX78" fmla="*/ 473341 w 6550050"/>
                <a:gd name="connsiteY78" fmla="*/ 1571179 h 1705859"/>
                <a:gd name="connsiteX79" fmla="*/ 322870 w 6550050"/>
                <a:gd name="connsiteY79" fmla="*/ 1559605 h 1705859"/>
                <a:gd name="connsiteX80" fmla="*/ 288146 w 6550050"/>
                <a:gd name="connsiteY80" fmla="*/ 1548030 h 1705859"/>
                <a:gd name="connsiteX81" fmla="*/ 264996 w 6550050"/>
                <a:gd name="connsiteY81" fmla="*/ 1513306 h 1705859"/>
                <a:gd name="connsiteX82" fmla="*/ 183974 w 6550050"/>
                <a:gd name="connsiteY82" fmla="*/ 1432283 h 1705859"/>
                <a:gd name="connsiteX83" fmla="*/ 160824 w 6550050"/>
                <a:gd name="connsiteY83" fmla="*/ 1385984 h 1705859"/>
                <a:gd name="connsiteX84" fmla="*/ 149250 w 6550050"/>
                <a:gd name="connsiteY84" fmla="*/ 1351260 h 1705859"/>
                <a:gd name="connsiteX85" fmla="*/ 126100 w 6550050"/>
                <a:gd name="connsiteY85" fmla="*/ 1316536 h 1705859"/>
                <a:gd name="connsiteX86" fmla="*/ 126100 w 6550050"/>
                <a:gd name="connsiteY86" fmla="*/ 1050319 h 1705859"/>
                <a:gd name="connsiteX87" fmla="*/ 79802 w 6550050"/>
                <a:gd name="connsiteY87" fmla="*/ 922997 h 1705859"/>
                <a:gd name="connsiteX88" fmla="*/ 45077 w 6550050"/>
                <a:gd name="connsiteY88" fmla="*/ 911422 h 1705859"/>
                <a:gd name="connsiteX89" fmla="*/ 21928 w 6550050"/>
                <a:gd name="connsiteY89" fmla="*/ 946146 h 1705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6550050" h="1705859">
                  <a:moveTo>
                    <a:pt x="21928" y="946146"/>
                  </a:moveTo>
                  <a:cubicBezTo>
                    <a:pt x="19999" y="946146"/>
                    <a:pt x="28697" y="922636"/>
                    <a:pt x="33503" y="911422"/>
                  </a:cubicBezTo>
                  <a:cubicBezTo>
                    <a:pt x="40300" y="895563"/>
                    <a:pt x="52467" y="881863"/>
                    <a:pt x="56652" y="865124"/>
                  </a:cubicBezTo>
                  <a:cubicBezTo>
                    <a:pt x="64196" y="834947"/>
                    <a:pt x="63113" y="803209"/>
                    <a:pt x="68227" y="772526"/>
                  </a:cubicBezTo>
                  <a:cubicBezTo>
                    <a:pt x="86567" y="662491"/>
                    <a:pt x="74218" y="797044"/>
                    <a:pt x="91376" y="668354"/>
                  </a:cubicBezTo>
                  <a:cubicBezTo>
                    <a:pt x="96501" y="629919"/>
                    <a:pt x="97467" y="590992"/>
                    <a:pt x="102951" y="552607"/>
                  </a:cubicBezTo>
                  <a:cubicBezTo>
                    <a:pt x="107324" y="521997"/>
                    <a:pt x="129621" y="461022"/>
                    <a:pt x="137675" y="436860"/>
                  </a:cubicBezTo>
                  <a:cubicBezTo>
                    <a:pt x="147088" y="408620"/>
                    <a:pt x="149963" y="389848"/>
                    <a:pt x="172399" y="367412"/>
                  </a:cubicBezTo>
                  <a:cubicBezTo>
                    <a:pt x="188759" y="351052"/>
                    <a:pt x="235266" y="330192"/>
                    <a:pt x="253422" y="321114"/>
                  </a:cubicBezTo>
                  <a:lnTo>
                    <a:pt x="1214121" y="332688"/>
                  </a:lnTo>
                  <a:cubicBezTo>
                    <a:pt x="1226319" y="332972"/>
                    <a:pt x="1236881" y="341870"/>
                    <a:pt x="1248845" y="344263"/>
                  </a:cubicBezTo>
                  <a:cubicBezTo>
                    <a:pt x="1275597" y="349614"/>
                    <a:pt x="1302860" y="351980"/>
                    <a:pt x="1329867" y="355838"/>
                  </a:cubicBezTo>
                  <a:lnTo>
                    <a:pt x="1966475" y="344263"/>
                  </a:lnTo>
                  <a:cubicBezTo>
                    <a:pt x="1978578" y="343053"/>
                    <a:pt x="2039463" y="264737"/>
                    <a:pt x="2059072" y="251665"/>
                  </a:cubicBezTo>
                  <a:cubicBezTo>
                    <a:pt x="2090490" y="230720"/>
                    <a:pt x="2117639" y="215900"/>
                    <a:pt x="2140095" y="182217"/>
                  </a:cubicBezTo>
                  <a:cubicBezTo>
                    <a:pt x="2147812" y="170642"/>
                    <a:pt x="2152776" y="156653"/>
                    <a:pt x="2163245" y="147493"/>
                  </a:cubicBezTo>
                  <a:cubicBezTo>
                    <a:pt x="2212229" y="104633"/>
                    <a:pt x="2219725" y="105518"/>
                    <a:pt x="2267417" y="89620"/>
                  </a:cubicBezTo>
                  <a:cubicBezTo>
                    <a:pt x="2287210" y="90784"/>
                    <a:pt x="2556647" y="105030"/>
                    <a:pt x="2603083" y="112769"/>
                  </a:cubicBezTo>
                  <a:cubicBezTo>
                    <a:pt x="2627153" y="116781"/>
                    <a:pt x="2649159" y="128907"/>
                    <a:pt x="2672531" y="135919"/>
                  </a:cubicBezTo>
                  <a:cubicBezTo>
                    <a:pt x="2687768" y="140490"/>
                    <a:pt x="2703482" y="143307"/>
                    <a:pt x="2718829" y="147493"/>
                  </a:cubicBezTo>
                  <a:cubicBezTo>
                    <a:pt x="2870173" y="188769"/>
                    <a:pt x="2741439" y="156041"/>
                    <a:pt x="2846151" y="182217"/>
                  </a:cubicBezTo>
                  <a:cubicBezTo>
                    <a:pt x="2942607" y="174501"/>
                    <a:pt x="3038843" y="163211"/>
                    <a:pt x="3135518" y="159068"/>
                  </a:cubicBezTo>
                  <a:cubicBezTo>
                    <a:pt x="3635148" y="137655"/>
                    <a:pt x="3887249" y="150991"/>
                    <a:pt x="4420308" y="159068"/>
                  </a:cubicBezTo>
                  <a:cubicBezTo>
                    <a:pt x="4570779" y="155210"/>
                    <a:pt x="4721612" y="158612"/>
                    <a:pt x="4871721" y="147493"/>
                  </a:cubicBezTo>
                  <a:cubicBezTo>
                    <a:pt x="4930579" y="143133"/>
                    <a:pt x="4986959" y="121418"/>
                    <a:pt x="5045341" y="112769"/>
                  </a:cubicBezTo>
                  <a:cubicBezTo>
                    <a:pt x="5135821" y="99365"/>
                    <a:pt x="5418636" y="91428"/>
                    <a:pt x="5462029" y="89620"/>
                  </a:cubicBezTo>
                  <a:cubicBezTo>
                    <a:pt x="5932535" y="0"/>
                    <a:pt x="5622630" y="41946"/>
                    <a:pt x="6399579" y="54896"/>
                  </a:cubicBezTo>
                  <a:cubicBezTo>
                    <a:pt x="6431739" y="60256"/>
                    <a:pt x="6510560" y="69681"/>
                    <a:pt x="6538475" y="89620"/>
                  </a:cubicBezTo>
                  <a:cubicBezTo>
                    <a:pt x="6548403" y="96712"/>
                    <a:pt x="6546192" y="112769"/>
                    <a:pt x="6550050" y="124344"/>
                  </a:cubicBezTo>
                  <a:lnTo>
                    <a:pt x="6526900" y="193792"/>
                  </a:lnTo>
                  <a:cubicBezTo>
                    <a:pt x="6523042" y="205367"/>
                    <a:pt x="6523953" y="219889"/>
                    <a:pt x="6515326" y="228516"/>
                  </a:cubicBezTo>
                  <a:cubicBezTo>
                    <a:pt x="6499893" y="243949"/>
                    <a:pt x="6481134" y="256655"/>
                    <a:pt x="6469027" y="274815"/>
                  </a:cubicBezTo>
                  <a:cubicBezTo>
                    <a:pt x="6461310" y="286390"/>
                    <a:pt x="6456564" y="300633"/>
                    <a:pt x="6445877" y="309539"/>
                  </a:cubicBezTo>
                  <a:cubicBezTo>
                    <a:pt x="6432622" y="320585"/>
                    <a:pt x="6413935" y="323117"/>
                    <a:pt x="6399579" y="332688"/>
                  </a:cubicBezTo>
                  <a:cubicBezTo>
                    <a:pt x="6390499" y="338741"/>
                    <a:pt x="6385509" y="349785"/>
                    <a:pt x="6376429" y="355838"/>
                  </a:cubicBezTo>
                  <a:cubicBezTo>
                    <a:pt x="6347825" y="374908"/>
                    <a:pt x="6326271" y="380274"/>
                    <a:pt x="6295407" y="390562"/>
                  </a:cubicBezTo>
                  <a:cubicBezTo>
                    <a:pt x="6287690" y="398278"/>
                    <a:pt x="6280779" y="406894"/>
                    <a:pt x="6272257" y="413711"/>
                  </a:cubicBezTo>
                  <a:cubicBezTo>
                    <a:pt x="6261394" y="422401"/>
                    <a:pt x="6246223" y="425997"/>
                    <a:pt x="6237533" y="436860"/>
                  </a:cubicBezTo>
                  <a:cubicBezTo>
                    <a:pt x="6229911" y="446387"/>
                    <a:pt x="6232235" y="461122"/>
                    <a:pt x="6225958" y="471584"/>
                  </a:cubicBezTo>
                  <a:cubicBezTo>
                    <a:pt x="6220343" y="480942"/>
                    <a:pt x="6210525" y="487017"/>
                    <a:pt x="6202809" y="494734"/>
                  </a:cubicBezTo>
                  <a:cubicBezTo>
                    <a:pt x="6204404" y="507493"/>
                    <a:pt x="6209056" y="593885"/>
                    <a:pt x="6225958" y="622055"/>
                  </a:cubicBezTo>
                  <a:cubicBezTo>
                    <a:pt x="6231573" y="631413"/>
                    <a:pt x="6241391" y="637488"/>
                    <a:pt x="6249108" y="645205"/>
                  </a:cubicBezTo>
                  <a:cubicBezTo>
                    <a:pt x="6252966" y="660638"/>
                    <a:pt x="6260683" y="675595"/>
                    <a:pt x="6260683" y="691503"/>
                  </a:cubicBezTo>
                  <a:cubicBezTo>
                    <a:pt x="6260683" y="695156"/>
                    <a:pt x="6241997" y="786748"/>
                    <a:pt x="6237533" y="795676"/>
                  </a:cubicBezTo>
                  <a:cubicBezTo>
                    <a:pt x="6228906" y="812930"/>
                    <a:pt x="6212734" y="825432"/>
                    <a:pt x="6202809" y="841974"/>
                  </a:cubicBezTo>
                  <a:cubicBezTo>
                    <a:pt x="6189493" y="864167"/>
                    <a:pt x="6178459" y="887710"/>
                    <a:pt x="6168085" y="911422"/>
                  </a:cubicBezTo>
                  <a:cubicBezTo>
                    <a:pt x="6151429" y="949492"/>
                    <a:pt x="6121786" y="1027169"/>
                    <a:pt x="6121786" y="1027169"/>
                  </a:cubicBezTo>
                  <a:cubicBezTo>
                    <a:pt x="6114070" y="1239372"/>
                    <a:pt x="6116875" y="1452219"/>
                    <a:pt x="6098637" y="1663777"/>
                  </a:cubicBezTo>
                  <a:cubicBezTo>
                    <a:pt x="6097231" y="1680086"/>
                    <a:pt x="6080274" y="1697998"/>
                    <a:pt x="6063913" y="1698501"/>
                  </a:cubicBezTo>
                  <a:cubicBezTo>
                    <a:pt x="5824785" y="1705859"/>
                    <a:pt x="5585493" y="1690784"/>
                    <a:pt x="5346283" y="1686926"/>
                  </a:cubicBezTo>
                  <a:cubicBezTo>
                    <a:pt x="5323133" y="1675351"/>
                    <a:pt x="5301158" y="1661047"/>
                    <a:pt x="5276834" y="1652202"/>
                  </a:cubicBezTo>
                  <a:cubicBezTo>
                    <a:pt x="5233781" y="1636546"/>
                    <a:pt x="5095982" y="1630379"/>
                    <a:pt x="5080065" y="1629053"/>
                  </a:cubicBezTo>
                  <a:cubicBezTo>
                    <a:pt x="5007394" y="1592717"/>
                    <a:pt x="5053963" y="1609901"/>
                    <a:pt x="4952743" y="1594329"/>
                  </a:cubicBezTo>
                  <a:lnTo>
                    <a:pt x="4732824" y="1559605"/>
                  </a:lnTo>
                  <a:cubicBezTo>
                    <a:pt x="4721249" y="1555747"/>
                    <a:pt x="4709936" y="1550989"/>
                    <a:pt x="4698100" y="1548030"/>
                  </a:cubicBezTo>
                  <a:cubicBezTo>
                    <a:pt x="4665737" y="1539939"/>
                    <a:pt x="4601749" y="1530042"/>
                    <a:pt x="4570779" y="1524881"/>
                  </a:cubicBezTo>
                  <a:cubicBezTo>
                    <a:pt x="4269837" y="1532597"/>
                    <a:pt x="3968498" y="1530757"/>
                    <a:pt x="3667953" y="1548030"/>
                  </a:cubicBezTo>
                  <a:cubicBezTo>
                    <a:pt x="3631411" y="1550130"/>
                    <a:pt x="3598505" y="1571179"/>
                    <a:pt x="3563781" y="1582754"/>
                  </a:cubicBezTo>
                  <a:lnTo>
                    <a:pt x="3494333" y="1605903"/>
                  </a:lnTo>
                  <a:cubicBezTo>
                    <a:pt x="3471184" y="1613619"/>
                    <a:pt x="3449186" y="1626844"/>
                    <a:pt x="3424885" y="1629053"/>
                  </a:cubicBezTo>
                  <a:cubicBezTo>
                    <a:pt x="3197367" y="1649735"/>
                    <a:pt x="3340054" y="1637358"/>
                    <a:pt x="2996622" y="1663777"/>
                  </a:cubicBezTo>
                  <a:cubicBezTo>
                    <a:pt x="2880875" y="1659919"/>
                    <a:pt x="2764717" y="1662687"/>
                    <a:pt x="2649381" y="1652202"/>
                  </a:cubicBezTo>
                  <a:cubicBezTo>
                    <a:pt x="2635527" y="1650943"/>
                    <a:pt x="2627498" y="1634403"/>
                    <a:pt x="2614657" y="1629053"/>
                  </a:cubicBezTo>
                  <a:cubicBezTo>
                    <a:pt x="2580870" y="1614975"/>
                    <a:pt x="2545209" y="1605904"/>
                    <a:pt x="2510485" y="1594329"/>
                  </a:cubicBezTo>
                  <a:cubicBezTo>
                    <a:pt x="2498910" y="1590471"/>
                    <a:pt x="2487725" y="1585147"/>
                    <a:pt x="2475761" y="1582754"/>
                  </a:cubicBezTo>
                  <a:lnTo>
                    <a:pt x="2417888" y="1571179"/>
                  </a:lnTo>
                  <a:cubicBezTo>
                    <a:pt x="2406313" y="1563463"/>
                    <a:pt x="2396361" y="1552429"/>
                    <a:pt x="2383164" y="1548030"/>
                  </a:cubicBezTo>
                  <a:cubicBezTo>
                    <a:pt x="2360899" y="1540609"/>
                    <a:pt x="2334706" y="1546951"/>
                    <a:pt x="2313715" y="1536455"/>
                  </a:cubicBezTo>
                  <a:cubicBezTo>
                    <a:pt x="2294194" y="1526695"/>
                    <a:pt x="2286132" y="1501386"/>
                    <a:pt x="2267417" y="1490157"/>
                  </a:cubicBezTo>
                  <a:cubicBezTo>
                    <a:pt x="2247283" y="1478077"/>
                    <a:pt x="2179655" y="1462429"/>
                    <a:pt x="2151670" y="1455433"/>
                  </a:cubicBezTo>
                  <a:cubicBezTo>
                    <a:pt x="2136237" y="1447716"/>
                    <a:pt x="2122243" y="1435898"/>
                    <a:pt x="2105371" y="1432283"/>
                  </a:cubicBezTo>
                  <a:cubicBezTo>
                    <a:pt x="1854684" y="1378563"/>
                    <a:pt x="2065049" y="1445848"/>
                    <a:pt x="1954900" y="1409134"/>
                  </a:cubicBezTo>
                  <a:lnTo>
                    <a:pt x="1260419" y="1420708"/>
                  </a:lnTo>
                  <a:cubicBezTo>
                    <a:pt x="1221660" y="1421815"/>
                    <a:pt x="1182694" y="1424679"/>
                    <a:pt x="1144672" y="1432283"/>
                  </a:cubicBezTo>
                  <a:cubicBezTo>
                    <a:pt x="1085939" y="1444030"/>
                    <a:pt x="1029159" y="1464055"/>
                    <a:pt x="971052" y="1478582"/>
                  </a:cubicBezTo>
                  <a:cubicBezTo>
                    <a:pt x="875607" y="1502444"/>
                    <a:pt x="950033" y="1477973"/>
                    <a:pt x="866880" y="1501731"/>
                  </a:cubicBezTo>
                  <a:cubicBezTo>
                    <a:pt x="855149" y="1505083"/>
                    <a:pt x="843993" y="1510347"/>
                    <a:pt x="832156" y="1513306"/>
                  </a:cubicBezTo>
                  <a:cubicBezTo>
                    <a:pt x="768550" y="1529207"/>
                    <a:pt x="649081" y="1553606"/>
                    <a:pt x="589088" y="1559605"/>
                  </a:cubicBezTo>
                  <a:lnTo>
                    <a:pt x="473341" y="1571179"/>
                  </a:lnTo>
                  <a:cubicBezTo>
                    <a:pt x="423184" y="1567321"/>
                    <a:pt x="372787" y="1565844"/>
                    <a:pt x="322870" y="1559605"/>
                  </a:cubicBezTo>
                  <a:cubicBezTo>
                    <a:pt x="310763" y="1558092"/>
                    <a:pt x="297673" y="1555652"/>
                    <a:pt x="288146" y="1548030"/>
                  </a:cubicBezTo>
                  <a:cubicBezTo>
                    <a:pt x="277283" y="1539340"/>
                    <a:pt x="274302" y="1523646"/>
                    <a:pt x="264996" y="1513306"/>
                  </a:cubicBezTo>
                  <a:cubicBezTo>
                    <a:pt x="239445" y="1484916"/>
                    <a:pt x="201055" y="1466445"/>
                    <a:pt x="183974" y="1432283"/>
                  </a:cubicBezTo>
                  <a:cubicBezTo>
                    <a:pt x="176257" y="1416850"/>
                    <a:pt x="167621" y="1401844"/>
                    <a:pt x="160824" y="1385984"/>
                  </a:cubicBezTo>
                  <a:cubicBezTo>
                    <a:pt x="156018" y="1374770"/>
                    <a:pt x="154706" y="1362173"/>
                    <a:pt x="149250" y="1351260"/>
                  </a:cubicBezTo>
                  <a:cubicBezTo>
                    <a:pt x="143029" y="1338817"/>
                    <a:pt x="133817" y="1328111"/>
                    <a:pt x="126100" y="1316536"/>
                  </a:cubicBezTo>
                  <a:cubicBezTo>
                    <a:pt x="94033" y="1188264"/>
                    <a:pt x="126100" y="1335766"/>
                    <a:pt x="126100" y="1050319"/>
                  </a:cubicBezTo>
                  <a:cubicBezTo>
                    <a:pt x="126100" y="986476"/>
                    <a:pt x="129362" y="956037"/>
                    <a:pt x="79802" y="922997"/>
                  </a:cubicBezTo>
                  <a:cubicBezTo>
                    <a:pt x="69650" y="916229"/>
                    <a:pt x="56652" y="915280"/>
                    <a:pt x="45077" y="911422"/>
                  </a:cubicBezTo>
                  <a:cubicBezTo>
                    <a:pt x="0" y="926448"/>
                    <a:pt x="23857" y="946146"/>
                    <a:pt x="21928" y="946146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2" name="1 CuadroTexto"/>
            <p:cNvSpPr txBox="1"/>
            <p:nvPr/>
          </p:nvSpPr>
          <p:spPr>
            <a:xfrm>
              <a:off x="3142631" y="3857534"/>
              <a:ext cx="5715327" cy="120023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MX" dirty="0">
                  <a:solidFill>
                    <a:schemeClr val="bg1">
                      <a:lumMod val="95000"/>
                      <a:lumOff val="5000"/>
                    </a:schemeClr>
                  </a:solidFill>
                  <a:latin typeface="Berlin Sans FB" pitchFamily="34" charset="0"/>
                </a:rPr>
                <a:t>Por consiguiente es necesario que “la escuela confronte su propio programa formativo, sus contenidos y sus métodos, con la visión de la realidad en la que se inspira y de la que depende su ejercicio” (Cf. Escuela Católica N° 28)</a:t>
              </a:r>
              <a:endParaRPr lang="es-CL" dirty="0">
                <a:solidFill>
                  <a:schemeClr val="bg1">
                    <a:lumMod val="95000"/>
                    <a:lumOff val="5000"/>
                  </a:schemeClr>
                </a:solidFill>
                <a:latin typeface="Berlin Sans FB" pitchFamily="34" charset="0"/>
              </a:endParaRPr>
            </a:p>
          </p:txBody>
        </p:sp>
      </p:grpSp>
      <p:grpSp>
        <p:nvGrpSpPr>
          <p:cNvPr id="7" name="6 Grupo"/>
          <p:cNvGrpSpPr>
            <a:grpSpLocks/>
          </p:cNvGrpSpPr>
          <p:nvPr/>
        </p:nvGrpSpPr>
        <p:grpSpPr bwMode="auto">
          <a:xfrm>
            <a:off x="0" y="0"/>
            <a:ext cx="4151313" cy="3270250"/>
            <a:chOff x="606470" y="331298"/>
            <a:chExt cx="4151973" cy="3270059"/>
          </a:xfrm>
        </p:grpSpPr>
        <p:sp>
          <p:nvSpPr>
            <p:cNvPr id="5" name="4 Forma libre"/>
            <p:cNvSpPr/>
            <p:nvPr/>
          </p:nvSpPr>
          <p:spPr>
            <a:xfrm>
              <a:off x="606470" y="331298"/>
              <a:ext cx="4151973" cy="3270059"/>
            </a:xfrm>
            <a:custGeom>
              <a:avLst/>
              <a:gdLst>
                <a:gd name="connsiteX0" fmla="*/ 53287 w 4151973"/>
                <a:gd name="connsiteY0" fmla="*/ 15943 h 3270059"/>
                <a:gd name="connsiteX1" fmla="*/ 215333 w 4151973"/>
                <a:gd name="connsiteY1" fmla="*/ 50667 h 3270059"/>
                <a:gd name="connsiteX2" fmla="*/ 284781 w 4151973"/>
                <a:gd name="connsiteY2" fmla="*/ 73816 h 3270059"/>
                <a:gd name="connsiteX3" fmla="*/ 342654 w 4151973"/>
                <a:gd name="connsiteY3" fmla="*/ 96965 h 3270059"/>
                <a:gd name="connsiteX4" fmla="*/ 516274 w 4151973"/>
                <a:gd name="connsiteY4" fmla="*/ 120115 h 3270059"/>
                <a:gd name="connsiteX5" fmla="*/ 562573 w 4151973"/>
                <a:gd name="connsiteY5" fmla="*/ 154839 h 3270059"/>
                <a:gd name="connsiteX6" fmla="*/ 608872 w 4151973"/>
                <a:gd name="connsiteY6" fmla="*/ 166413 h 3270059"/>
                <a:gd name="connsiteX7" fmla="*/ 643596 w 4151973"/>
                <a:gd name="connsiteY7" fmla="*/ 177988 h 3270059"/>
                <a:gd name="connsiteX8" fmla="*/ 701469 w 4151973"/>
                <a:gd name="connsiteY8" fmla="*/ 189563 h 3270059"/>
                <a:gd name="connsiteX9" fmla="*/ 886664 w 4151973"/>
                <a:gd name="connsiteY9" fmla="*/ 247436 h 3270059"/>
                <a:gd name="connsiteX10" fmla="*/ 1002411 w 4151973"/>
                <a:gd name="connsiteY10" fmla="*/ 270586 h 3270059"/>
                <a:gd name="connsiteX11" fmla="*/ 1176031 w 4151973"/>
                <a:gd name="connsiteY11" fmla="*/ 305310 h 3270059"/>
                <a:gd name="connsiteX12" fmla="*/ 1395950 w 4151973"/>
                <a:gd name="connsiteY12" fmla="*/ 316884 h 3270059"/>
                <a:gd name="connsiteX13" fmla="*/ 2333500 w 4151973"/>
                <a:gd name="connsiteY13" fmla="*/ 305310 h 3270059"/>
                <a:gd name="connsiteX14" fmla="*/ 2414522 w 4151973"/>
                <a:gd name="connsiteY14" fmla="*/ 282160 h 3270059"/>
                <a:gd name="connsiteX15" fmla="*/ 3155302 w 4151973"/>
                <a:gd name="connsiteY15" fmla="*/ 293735 h 3270059"/>
                <a:gd name="connsiteX16" fmla="*/ 3340497 w 4151973"/>
                <a:gd name="connsiteY16" fmla="*/ 316884 h 3270059"/>
                <a:gd name="connsiteX17" fmla="*/ 3421520 w 4151973"/>
                <a:gd name="connsiteY17" fmla="*/ 328459 h 3270059"/>
                <a:gd name="connsiteX18" fmla="*/ 3618289 w 4151973"/>
                <a:gd name="connsiteY18" fmla="*/ 351608 h 3270059"/>
                <a:gd name="connsiteX19" fmla="*/ 3722462 w 4151973"/>
                <a:gd name="connsiteY19" fmla="*/ 386332 h 3270059"/>
                <a:gd name="connsiteX20" fmla="*/ 3791910 w 4151973"/>
                <a:gd name="connsiteY20" fmla="*/ 397907 h 3270059"/>
                <a:gd name="connsiteX21" fmla="*/ 3849783 w 4151973"/>
                <a:gd name="connsiteY21" fmla="*/ 432631 h 3270059"/>
                <a:gd name="connsiteX22" fmla="*/ 3884507 w 4151973"/>
                <a:gd name="connsiteY22" fmla="*/ 444206 h 3270059"/>
                <a:gd name="connsiteX23" fmla="*/ 3919231 w 4151973"/>
                <a:gd name="connsiteY23" fmla="*/ 478930 h 3270059"/>
                <a:gd name="connsiteX24" fmla="*/ 3988679 w 4151973"/>
                <a:gd name="connsiteY24" fmla="*/ 606251 h 3270059"/>
                <a:gd name="connsiteX25" fmla="*/ 4000254 w 4151973"/>
                <a:gd name="connsiteY25" fmla="*/ 640975 h 3270059"/>
                <a:gd name="connsiteX26" fmla="*/ 4069702 w 4151973"/>
                <a:gd name="connsiteY26" fmla="*/ 745148 h 3270059"/>
                <a:gd name="connsiteX27" fmla="*/ 4104426 w 4151973"/>
                <a:gd name="connsiteY27" fmla="*/ 803021 h 3270059"/>
                <a:gd name="connsiteX28" fmla="*/ 4150725 w 4151973"/>
                <a:gd name="connsiteY28" fmla="*/ 872469 h 3270059"/>
                <a:gd name="connsiteX29" fmla="*/ 4116001 w 4151973"/>
                <a:gd name="connsiteY29" fmla="*/ 1196560 h 3270059"/>
                <a:gd name="connsiteX30" fmla="*/ 4092852 w 4151973"/>
                <a:gd name="connsiteY30" fmla="*/ 1242859 h 3270059"/>
                <a:gd name="connsiteX31" fmla="*/ 4081277 w 4151973"/>
                <a:gd name="connsiteY31" fmla="*/ 1312307 h 3270059"/>
                <a:gd name="connsiteX32" fmla="*/ 4034978 w 4151973"/>
                <a:gd name="connsiteY32" fmla="*/ 1428054 h 3270059"/>
                <a:gd name="connsiteX33" fmla="*/ 4023403 w 4151973"/>
                <a:gd name="connsiteY33" fmla="*/ 1462778 h 3270059"/>
                <a:gd name="connsiteX34" fmla="*/ 3965530 w 4151973"/>
                <a:gd name="connsiteY34" fmla="*/ 1624824 h 3270059"/>
                <a:gd name="connsiteX35" fmla="*/ 3953955 w 4151973"/>
                <a:gd name="connsiteY35" fmla="*/ 1705846 h 3270059"/>
                <a:gd name="connsiteX36" fmla="*/ 3919231 w 4151973"/>
                <a:gd name="connsiteY36" fmla="*/ 1833168 h 3270059"/>
                <a:gd name="connsiteX37" fmla="*/ 3919231 w 4151973"/>
                <a:gd name="connsiteY37" fmla="*/ 2203558 h 3270059"/>
                <a:gd name="connsiteX38" fmla="*/ 3942381 w 4151973"/>
                <a:gd name="connsiteY38" fmla="*/ 2273006 h 3270059"/>
                <a:gd name="connsiteX39" fmla="*/ 3965530 w 4151973"/>
                <a:gd name="connsiteY39" fmla="*/ 2377178 h 3270059"/>
                <a:gd name="connsiteX40" fmla="*/ 3988679 w 4151973"/>
                <a:gd name="connsiteY40" fmla="*/ 2423477 h 3270059"/>
                <a:gd name="connsiteX41" fmla="*/ 3977105 w 4151973"/>
                <a:gd name="connsiteY41" fmla="*/ 2735993 h 3270059"/>
                <a:gd name="connsiteX42" fmla="*/ 3942381 w 4151973"/>
                <a:gd name="connsiteY42" fmla="*/ 2793867 h 3270059"/>
                <a:gd name="connsiteX43" fmla="*/ 3930806 w 4151973"/>
                <a:gd name="connsiteY43" fmla="*/ 2851740 h 3270059"/>
                <a:gd name="connsiteX44" fmla="*/ 3884507 w 4151973"/>
                <a:gd name="connsiteY44" fmla="*/ 2921188 h 3270059"/>
                <a:gd name="connsiteX45" fmla="*/ 3861358 w 4151973"/>
                <a:gd name="connsiteY45" fmla="*/ 2955912 h 3270059"/>
                <a:gd name="connsiteX46" fmla="*/ 3838208 w 4151973"/>
                <a:gd name="connsiteY46" fmla="*/ 2990636 h 3270059"/>
                <a:gd name="connsiteX47" fmla="*/ 3791910 w 4151973"/>
                <a:gd name="connsiteY47" fmla="*/ 3025360 h 3270059"/>
                <a:gd name="connsiteX48" fmla="*/ 3699312 w 4151973"/>
                <a:gd name="connsiteY48" fmla="*/ 3071659 h 3270059"/>
                <a:gd name="connsiteX49" fmla="*/ 3664588 w 4151973"/>
                <a:gd name="connsiteY49" fmla="*/ 3094808 h 3270059"/>
                <a:gd name="connsiteX50" fmla="*/ 3606715 w 4151973"/>
                <a:gd name="connsiteY50" fmla="*/ 3117958 h 3270059"/>
                <a:gd name="connsiteX51" fmla="*/ 3525692 w 4151973"/>
                <a:gd name="connsiteY51" fmla="*/ 3152682 h 3270059"/>
                <a:gd name="connsiteX52" fmla="*/ 3467819 w 4151973"/>
                <a:gd name="connsiteY52" fmla="*/ 3164256 h 3270059"/>
                <a:gd name="connsiteX53" fmla="*/ 3421520 w 4151973"/>
                <a:gd name="connsiteY53" fmla="*/ 3175831 h 3270059"/>
                <a:gd name="connsiteX54" fmla="*/ 3352072 w 4151973"/>
                <a:gd name="connsiteY54" fmla="*/ 3187406 h 3270059"/>
                <a:gd name="connsiteX55" fmla="*/ 3259474 w 4151973"/>
                <a:gd name="connsiteY55" fmla="*/ 3210555 h 3270059"/>
                <a:gd name="connsiteX56" fmla="*/ 2923808 w 4151973"/>
                <a:gd name="connsiteY56" fmla="*/ 3222130 h 3270059"/>
                <a:gd name="connsiteX57" fmla="*/ 2518695 w 4151973"/>
                <a:gd name="connsiteY57" fmla="*/ 3222130 h 3270059"/>
                <a:gd name="connsiteX58" fmla="*/ 2333500 w 4151973"/>
                <a:gd name="connsiteY58" fmla="*/ 3198980 h 3270059"/>
                <a:gd name="connsiteX59" fmla="*/ 2275626 w 4151973"/>
                <a:gd name="connsiteY59" fmla="*/ 3187406 h 3270059"/>
                <a:gd name="connsiteX60" fmla="*/ 2194603 w 4151973"/>
                <a:gd name="connsiteY60" fmla="*/ 3164256 h 3270059"/>
                <a:gd name="connsiteX61" fmla="*/ 840365 w 4151973"/>
                <a:gd name="connsiteY61" fmla="*/ 3152682 h 3270059"/>
                <a:gd name="connsiteX62" fmla="*/ 713044 w 4151973"/>
                <a:gd name="connsiteY62" fmla="*/ 3117958 h 3270059"/>
                <a:gd name="connsiteX63" fmla="*/ 539424 w 4151973"/>
                <a:gd name="connsiteY63" fmla="*/ 3071659 h 3270059"/>
                <a:gd name="connsiteX64" fmla="*/ 446826 w 4151973"/>
                <a:gd name="connsiteY64" fmla="*/ 3025360 h 3270059"/>
                <a:gd name="connsiteX65" fmla="*/ 400527 w 4151973"/>
                <a:gd name="connsiteY65" fmla="*/ 2990636 h 3270059"/>
                <a:gd name="connsiteX66" fmla="*/ 365803 w 4151973"/>
                <a:gd name="connsiteY66" fmla="*/ 2967487 h 3270059"/>
                <a:gd name="connsiteX67" fmla="*/ 273206 w 4151973"/>
                <a:gd name="connsiteY67" fmla="*/ 2886464 h 3270059"/>
                <a:gd name="connsiteX68" fmla="*/ 250057 w 4151973"/>
                <a:gd name="connsiteY68" fmla="*/ 2840165 h 3270059"/>
                <a:gd name="connsiteX69" fmla="*/ 169034 w 4151973"/>
                <a:gd name="connsiteY69" fmla="*/ 2724418 h 3270059"/>
                <a:gd name="connsiteX70" fmla="*/ 145884 w 4151973"/>
                <a:gd name="connsiteY70" fmla="*/ 2620246 h 3270059"/>
                <a:gd name="connsiteX71" fmla="*/ 169034 w 4151973"/>
                <a:gd name="connsiteY71" fmla="*/ 2307730 h 3270059"/>
                <a:gd name="connsiteX72" fmla="*/ 203758 w 4151973"/>
                <a:gd name="connsiteY72" fmla="*/ 2122535 h 3270059"/>
                <a:gd name="connsiteX73" fmla="*/ 226907 w 4151973"/>
                <a:gd name="connsiteY73" fmla="*/ 2064661 h 3270059"/>
                <a:gd name="connsiteX74" fmla="*/ 238482 w 4151973"/>
                <a:gd name="connsiteY74" fmla="*/ 1972064 h 3270059"/>
                <a:gd name="connsiteX75" fmla="*/ 261631 w 4151973"/>
                <a:gd name="connsiteY75" fmla="*/ 1937340 h 3270059"/>
                <a:gd name="connsiteX76" fmla="*/ 273206 w 4151973"/>
                <a:gd name="connsiteY76" fmla="*/ 1705846 h 3270059"/>
                <a:gd name="connsiteX77" fmla="*/ 284781 w 4151973"/>
                <a:gd name="connsiteY77" fmla="*/ 1578525 h 3270059"/>
                <a:gd name="connsiteX78" fmla="*/ 307930 w 4151973"/>
                <a:gd name="connsiteY78" fmla="*/ 976641 h 3270059"/>
                <a:gd name="connsiteX79" fmla="*/ 331079 w 4151973"/>
                <a:gd name="connsiteY79" fmla="*/ 664125 h 3270059"/>
                <a:gd name="connsiteX80" fmla="*/ 342654 w 4151973"/>
                <a:gd name="connsiteY80" fmla="*/ 502079 h 3270059"/>
                <a:gd name="connsiteX81" fmla="*/ 296355 w 4151973"/>
                <a:gd name="connsiteY81" fmla="*/ 282160 h 3270059"/>
                <a:gd name="connsiteX82" fmla="*/ 261631 w 4151973"/>
                <a:gd name="connsiteY82" fmla="*/ 270586 h 3270059"/>
                <a:gd name="connsiteX83" fmla="*/ 203758 w 4151973"/>
                <a:gd name="connsiteY83" fmla="*/ 224287 h 3270059"/>
                <a:gd name="connsiteX84" fmla="*/ 180608 w 4151973"/>
                <a:gd name="connsiteY84" fmla="*/ 201137 h 3270059"/>
                <a:gd name="connsiteX85" fmla="*/ 88011 w 4151973"/>
                <a:gd name="connsiteY85" fmla="*/ 131689 h 3270059"/>
                <a:gd name="connsiteX86" fmla="*/ 64862 w 4151973"/>
                <a:gd name="connsiteY86" fmla="*/ 96965 h 3270059"/>
                <a:gd name="connsiteX87" fmla="*/ 53287 w 4151973"/>
                <a:gd name="connsiteY87" fmla="*/ 15943 h 3270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4151973" h="3270059">
                  <a:moveTo>
                    <a:pt x="53287" y="15943"/>
                  </a:moveTo>
                  <a:cubicBezTo>
                    <a:pt x="78366" y="8227"/>
                    <a:pt x="0" y="0"/>
                    <a:pt x="215333" y="50667"/>
                  </a:cubicBezTo>
                  <a:cubicBezTo>
                    <a:pt x="239086" y="56256"/>
                    <a:pt x="261849" y="65477"/>
                    <a:pt x="284781" y="73816"/>
                  </a:cubicBezTo>
                  <a:cubicBezTo>
                    <a:pt x="304307" y="80916"/>
                    <a:pt x="322280" y="92890"/>
                    <a:pt x="342654" y="96965"/>
                  </a:cubicBezTo>
                  <a:cubicBezTo>
                    <a:pt x="399906" y="108415"/>
                    <a:pt x="458401" y="112398"/>
                    <a:pt x="516274" y="120115"/>
                  </a:cubicBezTo>
                  <a:cubicBezTo>
                    <a:pt x="531707" y="131690"/>
                    <a:pt x="545318" y="146212"/>
                    <a:pt x="562573" y="154839"/>
                  </a:cubicBezTo>
                  <a:cubicBezTo>
                    <a:pt x="576802" y="161953"/>
                    <a:pt x="593576" y="162043"/>
                    <a:pt x="608872" y="166413"/>
                  </a:cubicBezTo>
                  <a:cubicBezTo>
                    <a:pt x="620603" y="169765"/>
                    <a:pt x="631760" y="175029"/>
                    <a:pt x="643596" y="177988"/>
                  </a:cubicBezTo>
                  <a:cubicBezTo>
                    <a:pt x="662682" y="182760"/>
                    <a:pt x="682553" y="184158"/>
                    <a:pt x="701469" y="189563"/>
                  </a:cubicBezTo>
                  <a:cubicBezTo>
                    <a:pt x="804408" y="218974"/>
                    <a:pt x="791842" y="225125"/>
                    <a:pt x="886664" y="247436"/>
                  </a:cubicBezTo>
                  <a:cubicBezTo>
                    <a:pt x="924965" y="256448"/>
                    <a:pt x="964239" y="261044"/>
                    <a:pt x="1002411" y="270586"/>
                  </a:cubicBezTo>
                  <a:cubicBezTo>
                    <a:pt x="1061794" y="285431"/>
                    <a:pt x="1111057" y="298813"/>
                    <a:pt x="1176031" y="305310"/>
                  </a:cubicBezTo>
                  <a:cubicBezTo>
                    <a:pt x="1249074" y="312614"/>
                    <a:pt x="1322644" y="313026"/>
                    <a:pt x="1395950" y="316884"/>
                  </a:cubicBezTo>
                  <a:cubicBezTo>
                    <a:pt x="1708467" y="313026"/>
                    <a:pt x="2021141" y="315959"/>
                    <a:pt x="2333500" y="305310"/>
                  </a:cubicBezTo>
                  <a:cubicBezTo>
                    <a:pt x="2361572" y="304353"/>
                    <a:pt x="2386437" y="282556"/>
                    <a:pt x="2414522" y="282160"/>
                  </a:cubicBezTo>
                  <a:lnTo>
                    <a:pt x="3155302" y="293735"/>
                  </a:lnTo>
                  <a:lnTo>
                    <a:pt x="3340497" y="316884"/>
                  </a:lnTo>
                  <a:cubicBezTo>
                    <a:pt x="3367550" y="320413"/>
                    <a:pt x="3394405" y="325446"/>
                    <a:pt x="3421520" y="328459"/>
                  </a:cubicBezTo>
                  <a:cubicBezTo>
                    <a:pt x="3627024" y="351293"/>
                    <a:pt x="3476621" y="327998"/>
                    <a:pt x="3618289" y="351608"/>
                  </a:cubicBezTo>
                  <a:cubicBezTo>
                    <a:pt x="3653013" y="363183"/>
                    <a:pt x="3687095" y="376901"/>
                    <a:pt x="3722462" y="386332"/>
                  </a:cubicBezTo>
                  <a:cubicBezTo>
                    <a:pt x="3745138" y="392379"/>
                    <a:pt x="3769854" y="389887"/>
                    <a:pt x="3791910" y="397907"/>
                  </a:cubicBezTo>
                  <a:cubicBezTo>
                    <a:pt x="3813053" y="405595"/>
                    <a:pt x="3829661" y="422570"/>
                    <a:pt x="3849783" y="432631"/>
                  </a:cubicBezTo>
                  <a:cubicBezTo>
                    <a:pt x="3860696" y="438087"/>
                    <a:pt x="3872932" y="440348"/>
                    <a:pt x="3884507" y="444206"/>
                  </a:cubicBezTo>
                  <a:cubicBezTo>
                    <a:pt x="3896082" y="455781"/>
                    <a:pt x="3908752" y="466355"/>
                    <a:pt x="3919231" y="478930"/>
                  </a:cubicBezTo>
                  <a:cubicBezTo>
                    <a:pt x="3942714" y="507109"/>
                    <a:pt x="3982820" y="588673"/>
                    <a:pt x="3988679" y="606251"/>
                  </a:cubicBezTo>
                  <a:cubicBezTo>
                    <a:pt x="3992537" y="617826"/>
                    <a:pt x="3994106" y="630436"/>
                    <a:pt x="4000254" y="640975"/>
                  </a:cubicBezTo>
                  <a:cubicBezTo>
                    <a:pt x="4021282" y="677023"/>
                    <a:pt x="4047134" y="710043"/>
                    <a:pt x="4069702" y="745148"/>
                  </a:cubicBezTo>
                  <a:cubicBezTo>
                    <a:pt x="4081867" y="764072"/>
                    <a:pt x="4092348" y="784041"/>
                    <a:pt x="4104426" y="803021"/>
                  </a:cubicBezTo>
                  <a:cubicBezTo>
                    <a:pt x="4119363" y="826493"/>
                    <a:pt x="4150725" y="872469"/>
                    <a:pt x="4150725" y="872469"/>
                  </a:cubicBezTo>
                  <a:cubicBezTo>
                    <a:pt x="4143680" y="1006315"/>
                    <a:pt x="4151973" y="1079649"/>
                    <a:pt x="4116001" y="1196560"/>
                  </a:cubicBezTo>
                  <a:cubicBezTo>
                    <a:pt x="4110927" y="1213052"/>
                    <a:pt x="4100568" y="1227426"/>
                    <a:pt x="4092852" y="1242859"/>
                  </a:cubicBezTo>
                  <a:cubicBezTo>
                    <a:pt x="4088994" y="1266008"/>
                    <a:pt x="4086368" y="1289397"/>
                    <a:pt x="4081277" y="1312307"/>
                  </a:cubicBezTo>
                  <a:cubicBezTo>
                    <a:pt x="4074693" y="1341934"/>
                    <a:pt x="4040110" y="1415224"/>
                    <a:pt x="4034978" y="1428054"/>
                  </a:cubicBezTo>
                  <a:cubicBezTo>
                    <a:pt x="4030447" y="1439382"/>
                    <a:pt x="4027687" y="1451354"/>
                    <a:pt x="4023403" y="1462778"/>
                  </a:cubicBezTo>
                  <a:cubicBezTo>
                    <a:pt x="3968294" y="1609734"/>
                    <a:pt x="4039179" y="1403875"/>
                    <a:pt x="3965530" y="1624824"/>
                  </a:cubicBezTo>
                  <a:cubicBezTo>
                    <a:pt x="3961672" y="1651831"/>
                    <a:pt x="3959305" y="1679094"/>
                    <a:pt x="3953955" y="1705846"/>
                  </a:cubicBezTo>
                  <a:cubicBezTo>
                    <a:pt x="3940899" y="1771125"/>
                    <a:pt x="3935862" y="1783276"/>
                    <a:pt x="3919231" y="1833168"/>
                  </a:cubicBezTo>
                  <a:cubicBezTo>
                    <a:pt x="3901527" y="1992512"/>
                    <a:pt x="3896788" y="1986606"/>
                    <a:pt x="3919231" y="2203558"/>
                  </a:cubicBezTo>
                  <a:cubicBezTo>
                    <a:pt x="3921742" y="2227830"/>
                    <a:pt x="3935960" y="2249464"/>
                    <a:pt x="3942381" y="2273006"/>
                  </a:cubicBezTo>
                  <a:cubicBezTo>
                    <a:pt x="3949718" y="2299910"/>
                    <a:pt x="3955132" y="2349450"/>
                    <a:pt x="3965530" y="2377178"/>
                  </a:cubicBezTo>
                  <a:cubicBezTo>
                    <a:pt x="3971588" y="2393334"/>
                    <a:pt x="3980963" y="2408044"/>
                    <a:pt x="3988679" y="2423477"/>
                  </a:cubicBezTo>
                  <a:cubicBezTo>
                    <a:pt x="3984821" y="2527649"/>
                    <a:pt x="3990035" y="2632555"/>
                    <a:pt x="3977105" y="2735993"/>
                  </a:cubicBezTo>
                  <a:cubicBezTo>
                    <a:pt x="3974315" y="2758317"/>
                    <a:pt x="3950736" y="2772979"/>
                    <a:pt x="3942381" y="2793867"/>
                  </a:cubicBezTo>
                  <a:cubicBezTo>
                    <a:pt x="3935075" y="2812133"/>
                    <a:pt x="3938947" y="2833830"/>
                    <a:pt x="3930806" y="2851740"/>
                  </a:cubicBezTo>
                  <a:cubicBezTo>
                    <a:pt x="3919293" y="2877068"/>
                    <a:pt x="3899940" y="2898039"/>
                    <a:pt x="3884507" y="2921188"/>
                  </a:cubicBezTo>
                  <a:lnTo>
                    <a:pt x="3861358" y="2955912"/>
                  </a:lnTo>
                  <a:cubicBezTo>
                    <a:pt x="3853641" y="2967487"/>
                    <a:pt x="3849337" y="2982289"/>
                    <a:pt x="3838208" y="2990636"/>
                  </a:cubicBezTo>
                  <a:cubicBezTo>
                    <a:pt x="3822775" y="3002211"/>
                    <a:pt x="3808573" y="3015640"/>
                    <a:pt x="3791910" y="3025360"/>
                  </a:cubicBezTo>
                  <a:cubicBezTo>
                    <a:pt x="3762102" y="3042748"/>
                    <a:pt x="3728026" y="3052517"/>
                    <a:pt x="3699312" y="3071659"/>
                  </a:cubicBezTo>
                  <a:cubicBezTo>
                    <a:pt x="3687737" y="3079375"/>
                    <a:pt x="3677030" y="3088587"/>
                    <a:pt x="3664588" y="3094808"/>
                  </a:cubicBezTo>
                  <a:cubicBezTo>
                    <a:pt x="3646004" y="3104100"/>
                    <a:pt x="3625701" y="3109520"/>
                    <a:pt x="3606715" y="3117958"/>
                  </a:cubicBezTo>
                  <a:cubicBezTo>
                    <a:pt x="3564132" y="3136884"/>
                    <a:pt x="3566441" y="3142495"/>
                    <a:pt x="3525692" y="3152682"/>
                  </a:cubicBezTo>
                  <a:cubicBezTo>
                    <a:pt x="3506606" y="3157453"/>
                    <a:pt x="3487024" y="3159988"/>
                    <a:pt x="3467819" y="3164256"/>
                  </a:cubicBezTo>
                  <a:cubicBezTo>
                    <a:pt x="3452290" y="3167707"/>
                    <a:pt x="3437119" y="3172711"/>
                    <a:pt x="3421520" y="3175831"/>
                  </a:cubicBezTo>
                  <a:cubicBezTo>
                    <a:pt x="3398507" y="3180434"/>
                    <a:pt x="3374982" y="3182315"/>
                    <a:pt x="3352072" y="3187406"/>
                  </a:cubicBezTo>
                  <a:cubicBezTo>
                    <a:pt x="3299807" y="3199020"/>
                    <a:pt x="3327502" y="3206553"/>
                    <a:pt x="3259474" y="3210555"/>
                  </a:cubicBezTo>
                  <a:cubicBezTo>
                    <a:pt x="3147712" y="3217129"/>
                    <a:pt x="3035697" y="3218272"/>
                    <a:pt x="2923808" y="3222130"/>
                  </a:cubicBezTo>
                  <a:cubicBezTo>
                    <a:pt x="2732092" y="3270059"/>
                    <a:pt x="2855653" y="3249451"/>
                    <a:pt x="2518695" y="3222130"/>
                  </a:cubicBezTo>
                  <a:cubicBezTo>
                    <a:pt x="2432472" y="3215139"/>
                    <a:pt x="2409191" y="3212742"/>
                    <a:pt x="2333500" y="3198980"/>
                  </a:cubicBezTo>
                  <a:cubicBezTo>
                    <a:pt x="2314144" y="3195461"/>
                    <a:pt x="2294712" y="3192177"/>
                    <a:pt x="2275626" y="3187406"/>
                  </a:cubicBezTo>
                  <a:cubicBezTo>
                    <a:pt x="2248376" y="3180594"/>
                    <a:pt x="2222683" y="3164935"/>
                    <a:pt x="2194603" y="3164256"/>
                  </a:cubicBezTo>
                  <a:cubicBezTo>
                    <a:pt x="1743306" y="3153338"/>
                    <a:pt x="1291778" y="3156540"/>
                    <a:pt x="840365" y="3152682"/>
                  </a:cubicBezTo>
                  <a:cubicBezTo>
                    <a:pt x="797925" y="3141107"/>
                    <a:pt x="755865" y="3128034"/>
                    <a:pt x="713044" y="3117958"/>
                  </a:cubicBezTo>
                  <a:cubicBezTo>
                    <a:pt x="609961" y="3093703"/>
                    <a:pt x="662010" y="3124196"/>
                    <a:pt x="539424" y="3071659"/>
                  </a:cubicBezTo>
                  <a:cubicBezTo>
                    <a:pt x="348072" y="2989651"/>
                    <a:pt x="569607" y="3066288"/>
                    <a:pt x="446826" y="3025360"/>
                  </a:cubicBezTo>
                  <a:cubicBezTo>
                    <a:pt x="431393" y="3013785"/>
                    <a:pt x="416225" y="3001849"/>
                    <a:pt x="400527" y="2990636"/>
                  </a:cubicBezTo>
                  <a:cubicBezTo>
                    <a:pt x="389207" y="2982550"/>
                    <a:pt x="376272" y="2976647"/>
                    <a:pt x="365803" y="2967487"/>
                  </a:cubicBezTo>
                  <a:cubicBezTo>
                    <a:pt x="257468" y="2872693"/>
                    <a:pt x="351345" y="2938556"/>
                    <a:pt x="273206" y="2886464"/>
                  </a:cubicBezTo>
                  <a:cubicBezTo>
                    <a:pt x="265490" y="2871031"/>
                    <a:pt x="259387" y="2854679"/>
                    <a:pt x="250057" y="2840165"/>
                  </a:cubicBezTo>
                  <a:cubicBezTo>
                    <a:pt x="224590" y="2800549"/>
                    <a:pt x="169034" y="2724418"/>
                    <a:pt x="169034" y="2724418"/>
                  </a:cubicBezTo>
                  <a:cubicBezTo>
                    <a:pt x="164569" y="2706560"/>
                    <a:pt x="145884" y="2634942"/>
                    <a:pt x="145884" y="2620246"/>
                  </a:cubicBezTo>
                  <a:cubicBezTo>
                    <a:pt x="145884" y="2214519"/>
                    <a:pt x="138113" y="2462339"/>
                    <a:pt x="169034" y="2307730"/>
                  </a:cubicBezTo>
                  <a:cubicBezTo>
                    <a:pt x="177743" y="2264185"/>
                    <a:pt x="191653" y="2152798"/>
                    <a:pt x="203758" y="2122535"/>
                  </a:cubicBezTo>
                  <a:lnTo>
                    <a:pt x="226907" y="2064661"/>
                  </a:lnTo>
                  <a:cubicBezTo>
                    <a:pt x="230765" y="2033795"/>
                    <a:pt x="230297" y="2002074"/>
                    <a:pt x="238482" y="1972064"/>
                  </a:cubicBezTo>
                  <a:cubicBezTo>
                    <a:pt x="242142" y="1958643"/>
                    <a:pt x="259832" y="1951134"/>
                    <a:pt x="261631" y="1937340"/>
                  </a:cubicBezTo>
                  <a:cubicBezTo>
                    <a:pt x="271624" y="1860728"/>
                    <a:pt x="268232" y="1782947"/>
                    <a:pt x="273206" y="1705846"/>
                  </a:cubicBezTo>
                  <a:cubicBezTo>
                    <a:pt x="275950" y="1663319"/>
                    <a:pt x="280923" y="1620965"/>
                    <a:pt x="284781" y="1578525"/>
                  </a:cubicBezTo>
                  <a:cubicBezTo>
                    <a:pt x="292497" y="1377897"/>
                    <a:pt x="298380" y="1177190"/>
                    <a:pt x="307930" y="976641"/>
                  </a:cubicBezTo>
                  <a:cubicBezTo>
                    <a:pt x="320621" y="710131"/>
                    <a:pt x="306171" y="813584"/>
                    <a:pt x="331079" y="664125"/>
                  </a:cubicBezTo>
                  <a:cubicBezTo>
                    <a:pt x="334937" y="610110"/>
                    <a:pt x="342654" y="556232"/>
                    <a:pt x="342654" y="502079"/>
                  </a:cubicBezTo>
                  <a:cubicBezTo>
                    <a:pt x="342654" y="407770"/>
                    <a:pt x="371482" y="332244"/>
                    <a:pt x="296355" y="282160"/>
                  </a:cubicBezTo>
                  <a:cubicBezTo>
                    <a:pt x="286203" y="275392"/>
                    <a:pt x="273206" y="274444"/>
                    <a:pt x="261631" y="270586"/>
                  </a:cubicBezTo>
                  <a:cubicBezTo>
                    <a:pt x="205741" y="214694"/>
                    <a:pt x="276759" y="282688"/>
                    <a:pt x="203758" y="224287"/>
                  </a:cubicBezTo>
                  <a:cubicBezTo>
                    <a:pt x="195236" y="217470"/>
                    <a:pt x="189338" y="207685"/>
                    <a:pt x="180608" y="201137"/>
                  </a:cubicBezTo>
                  <a:cubicBezTo>
                    <a:pt x="143572" y="173360"/>
                    <a:pt x="114558" y="164873"/>
                    <a:pt x="88011" y="131689"/>
                  </a:cubicBezTo>
                  <a:cubicBezTo>
                    <a:pt x="79321" y="120826"/>
                    <a:pt x="68236" y="110461"/>
                    <a:pt x="64862" y="96965"/>
                  </a:cubicBezTo>
                  <a:cubicBezTo>
                    <a:pt x="60183" y="78250"/>
                    <a:pt x="28208" y="23659"/>
                    <a:pt x="53287" y="15943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4" name="3 CuadroTexto"/>
            <p:cNvSpPr txBox="1"/>
            <p:nvPr/>
          </p:nvSpPr>
          <p:spPr>
            <a:xfrm>
              <a:off x="928784" y="642430"/>
              <a:ext cx="3643891" cy="255572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sz="2000" dirty="0">
                  <a:solidFill>
                    <a:schemeClr val="bg1">
                      <a:lumMod val="95000"/>
                      <a:lumOff val="5000"/>
                    </a:schemeClr>
                  </a:solidFill>
                  <a:latin typeface="Berlin Sans FB" pitchFamily="34" charset="0"/>
                </a:rPr>
                <a:t>La escuela estimula al alumno para que ejercite la inteligencia, promoviendo el dinamismo de la clarificación y de la investigación intelectual, y explicitando el sentido de las experiencias y de las certezas vividas. </a:t>
              </a:r>
              <a:endParaRPr lang="es-CL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Berlin Sans FB" pitchFamily="34" charset="0"/>
              </a:endParaRPr>
            </a:p>
          </p:txBody>
        </p:sp>
      </p:grpSp>
      <p:pic>
        <p:nvPicPr>
          <p:cNvPr id="9" name="8 Imagen" descr="escuela_rural__indigena_el_Itilla_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43240" y="2000240"/>
            <a:ext cx="4003128" cy="30003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6 Grupo"/>
          <p:cNvGrpSpPr>
            <a:grpSpLocks/>
          </p:cNvGrpSpPr>
          <p:nvPr/>
        </p:nvGrpSpPr>
        <p:grpSpPr bwMode="auto">
          <a:xfrm>
            <a:off x="785813" y="965200"/>
            <a:ext cx="7205662" cy="4546600"/>
            <a:chOff x="785786" y="964504"/>
            <a:chExt cx="7205819" cy="4546948"/>
          </a:xfrm>
        </p:grpSpPr>
        <p:sp>
          <p:nvSpPr>
            <p:cNvPr id="3" name="2 CuadroTexto"/>
            <p:cNvSpPr txBox="1"/>
            <p:nvPr/>
          </p:nvSpPr>
          <p:spPr>
            <a:xfrm>
              <a:off x="1714493" y="1499533"/>
              <a:ext cx="5572246" cy="317048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sz="40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 ESSENCE" pitchFamily="2" charset="0"/>
                </a:rPr>
                <a:t>“Toda disciplina no presenta sólo un saber por adquirir, sino también valores que asimilar y verdades por descubrir. </a:t>
              </a:r>
              <a:endParaRPr lang="es-MX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endParaRPr>
            </a:p>
            <a:p>
              <a:pPr algn="ctr">
                <a:defRPr/>
              </a:pPr>
              <a:r>
                <a:rPr lang="es-MX" sz="40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 ESSENCE" pitchFamily="2" charset="0"/>
                </a:rPr>
                <a:t>(</a:t>
              </a:r>
              <a:r>
                <a:rPr lang="es-MX" sz="40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 ESSENCE" pitchFamily="2" charset="0"/>
                </a:rPr>
                <a:t>La escuela católica n° 39) </a:t>
              </a:r>
              <a:endParaRPr lang="es-CL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endParaRPr>
            </a:p>
          </p:txBody>
        </p:sp>
        <p:sp>
          <p:nvSpPr>
            <p:cNvPr id="4" name="3 Forma libre"/>
            <p:cNvSpPr/>
            <p:nvPr/>
          </p:nvSpPr>
          <p:spPr>
            <a:xfrm>
              <a:off x="785786" y="964504"/>
              <a:ext cx="504836" cy="4546948"/>
            </a:xfrm>
            <a:custGeom>
              <a:avLst/>
              <a:gdLst>
                <a:gd name="connsiteX0" fmla="*/ 275766 w 401026"/>
                <a:gd name="connsiteY0" fmla="*/ 0 h 4546948"/>
                <a:gd name="connsiteX1" fmla="*/ 313344 w 401026"/>
                <a:gd name="connsiteY1" fmla="*/ 25052 h 4546948"/>
                <a:gd name="connsiteX2" fmla="*/ 250713 w 401026"/>
                <a:gd name="connsiteY2" fmla="*/ 200417 h 4546948"/>
                <a:gd name="connsiteX3" fmla="*/ 213135 w 401026"/>
                <a:gd name="connsiteY3" fmla="*/ 212943 h 4546948"/>
                <a:gd name="connsiteX4" fmla="*/ 112927 w 401026"/>
                <a:gd name="connsiteY4" fmla="*/ 313151 h 4546948"/>
                <a:gd name="connsiteX5" fmla="*/ 62823 w 401026"/>
                <a:gd name="connsiteY5" fmla="*/ 388307 h 4546948"/>
                <a:gd name="connsiteX6" fmla="*/ 37771 w 401026"/>
                <a:gd name="connsiteY6" fmla="*/ 463463 h 4546948"/>
                <a:gd name="connsiteX7" fmla="*/ 193 w 401026"/>
                <a:gd name="connsiteY7" fmla="*/ 551145 h 4546948"/>
                <a:gd name="connsiteX8" fmla="*/ 12719 w 401026"/>
                <a:gd name="connsiteY8" fmla="*/ 764088 h 4546948"/>
                <a:gd name="connsiteX9" fmla="*/ 50297 w 401026"/>
                <a:gd name="connsiteY9" fmla="*/ 826718 h 4546948"/>
                <a:gd name="connsiteX10" fmla="*/ 87875 w 401026"/>
                <a:gd name="connsiteY10" fmla="*/ 914400 h 4546948"/>
                <a:gd name="connsiteX11" fmla="*/ 150505 w 401026"/>
                <a:gd name="connsiteY11" fmla="*/ 951978 h 4546948"/>
                <a:gd name="connsiteX12" fmla="*/ 188083 w 401026"/>
                <a:gd name="connsiteY12" fmla="*/ 977030 h 4546948"/>
                <a:gd name="connsiteX13" fmla="*/ 250713 w 401026"/>
                <a:gd name="connsiteY13" fmla="*/ 1052186 h 4546948"/>
                <a:gd name="connsiteX14" fmla="*/ 288292 w 401026"/>
                <a:gd name="connsiteY14" fmla="*/ 1077238 h 4546948"/>
                <a:gd name="connsiteX15" fmla="*/ 313344 w 401026"/>
                <a:gd name="connsiteY15" fmla="*/ 1114817 h 4546948"/>
                <a:gd name="connsiteX16" fmla="*/ 325870 w 401026"/>
                <a:gd name="connsiteY16" fmla="*/ 1152395 h 4546948"/>
                <a:gd name="connsiteX17" fmla="*/ 363448 w 401026"/>
                <a:gd name="connsiteY17" fmla="*/ 1189973 h 4546948"/>
                <a:gd name="connsiteX18" fmla="*/ 375974 w 401026"/>
                <a:gd name="connsiteY18" fmla="*/ 1227551 h 4546948"/>
                <a:gd name="connsiteX19" fmla="*/ 401026 w 401026"/>
                <a:gd name="connsiteY19" fmla="*/ 1277655 h 4546948"/>
                <a:gd name="connsiteX20" fmla="*/ 363448 w 401026"/>
                <a:gd name="connsiteY20" fmla="*/ 1503123 h 4546948"/>
                <a:gd name="connsiteX21" fmla="*/ 350922 w 401026"/>
                <a:gd name="connsiteY21" fmla="*/ 1565754 h 4546948"/>
                <a:gd name="connsiteX22" fmla="*/ 313344 w 401026"/>
                <a:gd name="connsiteY22" fmla="*/ 1603332 h 4546948"/>
                <a:gd name="connsiteX23" fmla="*/ 288292 w 401026"/>
                <a:gd name="connsiteY23" fmla="*/ 2242159 h 4546948"/>
                <a:gd name="connsiteX24" fmla="*/ 263240 w 401026"/>
                <a:gd name="connsiteY24" fmla="*/ 2279737 h 4546948"/>
                <a:gd name="connsiteX25" fmla="*/ 238187 w 401026"/>
                <a:gd name="connsiteY25" fmla="*/ 2329841 h 4546948"/>
                <a:gd name="connsiteX26" fmla="*/ 213135 w 401026"/>
                <a:gd name="connsiteY26" fmla="*/ 2417523 h 4546948"/>
                <a:gd name="connsiteX27" fmla="*/ 163031 w 401026"/>
                <a:gd name="connsiteY27" fmla="*/ 2505206 h 4546948"/>
                <a:gd name="connsiteX28" fmla="*/ 137979 w 401026"/>
                <a:gd name="connsiteY28" fmla="*/ 2617940 h 4546948"/>
                <a:gd name="connsiteX29" fmla="*/ 150505 w 401026"/>
                <a:gd name="connsiteY29" fmla="*/ 2755726 h 4546948"/>
                <a:gd name="connsiteX30" fmla="*/ 188083 w 401026"/>
                <a:gd name="connsiteY30" fmla="*/ 2818356 h 4546948"/>
                <a:gd name="connsiteX31" fmla="*/ 213135 w 401026"/>
                <a:gd name="connsiteY31" fmla="*/ 2855934 h 4546948"/>
                <a:gd name="connsiteX32" fmla="*/ 250713 w 401026"/>
                <a:gd name="connsiteY32" fmla="*/ 2906038 h 4546948"/>
                <a:gd name="connsiteX33" fmla="*/ 275766 w 401026"/>
                <a:gd name="connsiteY33" fmla="*/ 2968669 h 4546948"/>
                <a:gd name="connsiteX34" fmla="*/ 300818 w 401026"/>
                <a:gd name="connsiteY34" fmla="*/ 3006247 h 4546948"/>
                <a:gd name="connsiteX35" fmla="*/ 338396 w 401026"/>
                <a:gd name="connsiteY35" fmla="*/ 3144033 h 4546948"/>
                <a:gd name="connsiteX36" fmla="*/ 363448 w 401026"/>
                <a:gd name="connsiteY36" fmla="*/ 3181611 h 4546948"/>
                <a:gd name="connsiteX37" fmla="*/ 375974 w 401026"/>
                <a:gd name="connsiteY37" fmla="*/ 3219189 h 4546948"/>
                <a:gd name="connsiteX38" fmla="*/ 401026 w 401026"/>
                <a:gd name="connsiteY38" fmla="*/ 3269293 h 4546948"/>
                <a:gd name="connsiteX39" fmla="*/ 375974 w 401026"/>
                <a:gd name="connsiteY39" fmla="*/ 3419606 h 4546948"/>
                <a:gd name="connsiteX40" fmla="*/ 313344 w 401026"/>
                <a:gd name="connsiteY40" fmla="*/ 3532340 h 4546948"/>
                <a:gd name="connsiteX41" fmla="*/ 275766 w 401026"/>
                <a:gd name="connsiteY41" fmla="*/ 3620022 h 4546948"/>
                <a:gd name="connsiteX42" fmla="*/ 250713 w 401026"/>
                <a:gd name="connsiteY42" fmla="*/ 3707704 h 4546948"/>
                <a:gd name="connsiteX43" fmla="*/ 238187 w 401026"/>
                <a:gd name="connsiteY43" fmla="*/ 3757808 h 4546948"/>
                <a:gd name="connsiteX44" fmla="*/ 188083 w 401026"/>
                <a:gd name="connsiteY44" fmla="*/ 3883069 h 4546948"/>
                <a:gd name="connsiteX45" fmla="*/ 150505 w 401026"/>
                <a:gd name="connsiteY45" fmla="*/ 3958225 h 4546948"/>
                <a:gd name="connsiteX46" fmla="*/ 150505 w 401026"/>
                <a:gd name="connsiteY46" fmla="*/ 4258849 h 4546948"/>
                <a:gd name="connsiteX47" fmla="*/ 163031 w 401026"/>
                <a:gd name="connsiteY47" fmla="*/ 4308954 h 4546948"/>
                <a:gd name="connsiteX48" fmla="*/ 225661 w 401026"/>
                <a:gd name="connsiteY48" fmla="*/ 4421688 h 4546948"/>
                <a:gd name="connsiteX49" fmla="*/ 225661 w 401026"/>
                <a:gd name="connsiteY49" fmla="*/ 4546948 h 4546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401026" h="4546948">
                  <a:moveTo>
                    <a:pt x="275766" y="0"/>
                  </a:moveTo>
                  <a:cubicBezTo>
                    <a:pt x="288292" y="8351"/>
                    <a:pt x="312271" y="10036"/>
                    <a:pt x="313344" y="25052"/>
                  </a:cubicBezTo>
                  <a:cubicBezTo>
                    <a:pt x="320689" y="127879"/>
                    <a:pt x="320221" y="165663"/>
                    <a:pt x="250713" y="200417"/>
                  </a:cubicBezTo>
                  <a:cubicBezTo>
                    <a:pt x="238903" y="206322"/>
                    <a:pt x="225661" y="208768"/>
                    <a:pt x="213135" y="212943"/>
                  </a:cubicBezTo>
                  <a:cubicBezTo>
                    <a:pt x="179732" y="246346"/>
                    <a:pt x="139130" y="273846"/>
                    <a:pt x="112927" y="313151"/>
                  </a:cubicBezTo>
                  <a:cubicBezTo>
                    <a:pt x="96226" y="338203"/>
                    <a:pt x="72344" y="359743"/>
                    <a:pt x="62823" y="388307"/>
                  </a:cubicBezTo>
                  <a:cubicBezTo>
                    <a:pt x="54472" y="413359"/>
                    <a:pt x="49581" y="439844"/>
                    <a:pt x="37771" y="463463"/>
                  </a:cubicBezTo>
                  <a:cubicBezTo>
                    <a:pt x="6814" y="525377"/>
                    <a:pt x="18624" y="495853"/>
                    <a:pt x="193" y="551145"/>
                  </a:cubicBezTo>
                  <a:cubicBezTo>
                    <a:pt x="4368" y="622126"/>
                    <a:pt x="0" y="694131"/>
                    <a:pt x="12719" y="764088"/>
                  </a:cubicBezTo>
                  <a:cubicBezTo>
                    <a:pt x="17074" y="788041"/>
                    <a:pt x="39409" y="804942"/>
                    <a:pt x="50297" y="826718"/>
                  </a:cubicBezTo>
                  <a:cubicBezTo>
                    <a:pt x="65269" y="856662"/>
                    <a:pt x="61810" y="888335"/>
                    <a:pt x="87875" y="914400"/>
                  </a:cubicBezTo>
                  <a:cubicBezTo>
                    <a:pt x="105090" y="931615"/>
                    <a:pt x="129859" y="939075"/>
                    <a:pt x="150505" y="951978"/>
                  </a:cubicBezTo>
                  <a:cubicBezTo>
                    <a:pt x="163271" y="959957"/>
                    <a:pt x="176518" y="967392"/>
                    <a:pt x="188083" y="977030"/>
                  </a:cubicBezTo>
                  <a:cubicBezTo>
                    <a:pt x="311217" y="1079642"/>
                    <a:pt x="152172" y="953647"/>
                    <a:pt x="250713" y="1052186"/>
                  </a:cubicBezTo>
                  <a:cubicBezTo>
                    <a:pt x="261358" y="1062831"/>
                    <a:pt x="275766" y="1068887"/>
                    <a:pt x="288292" y="1077238"/>
                  </a:cubicBezTo>
                  <a:cubicBezTo>
                    <a:pt x="296643" y="1089764"/>
                    <a:pt x="306611" y="1101352"/>
                    <a:pt x="313344" y="1114817"/>
                  </a:cubicBezTo>
                  <a:cubicBezTo>
                    <a:pt x="319249" y="1126627"/>
                    <a:pt x="318546" y="1141409"/>
                    <a:pt x="325870" y="1152395"/>
                  </a:cubicBezTo>
                  <a:cubicBezTo>
                    <a:pt x="335696" y="1167134"/>
                    <a:pt x="350922" y="1177447"/>
                    <a:pt x="363448" y="1189973"/>
                  </a:cubicBezTo>
                  <a:cubicBezTo>
                    <a:pt x="367623" y="1202499"/>
                    <a:pt x="370773" y="1215415"/>
                    <a:pt x="375974" y="1227551"/>
                  </a:cubicBezTo>
                  <a:cubicBezTo>
                    <a:pt x="383330" y="1244714"/>
                    <a:pt x="401026" y="1258982"/>
                    <a:pt x="401026" y="1277655"/>
                  </a:cubicBezTo>
                  <a:cubicBezTo>
                    <a:pt x="401026" y="1527007"/>
                    <a:pt x="390355" y="1395494"/>
                    <a:pt x="363448" y="1503123"/>
                  </a:cubicBezTo>
                  <a:cubicBezTo>
                    <a:pt x="358284" y="1523778"/>
                    <a:pt x="360443" y="1546711"/>
                    <a:pt x="350922" y="1565754"/>
                  </a:cubicBezTo>
                  <a:cubicBezTo>
                    <a:pt x="343000" y="1581598"/>
                    <a:pt x="325870" y="1590806"/>
                    <a:pt x="313344" y="1603332"/>
                  </a:cubicBezTo>
                  <a:cubicBezTo>
                    <a:pt x="259374" y="1873182"/>
                    <a:pt x="335281" y="1474678"/>
                    <a:pt x="288292" y="2242159"/>
                  </a:cubicBezTo>
                  <a:cubicBezTo>
                    <a:pt x="287372" y="2257185"/>
                    <a:pt x="270709" y="2266666"/>
                    <a:pt x="263240" y="2279737"/>
                  </a:cubicBezTo>
                  <a:cubicBezTo>
                    <a:pt x="253976" y="2295949"/>
                    <a:pt x="245543" y="2312678"/>
                    <a:pt x="238187" y="2329841"/>
                  </a:cubicBezTo>
                  <a:cubicBezTo>
                    <a:pt x="207912" y="2400480"/>
                    <a:pt x="244907" y="2332797"/>
                    <a:pt x="213135" y="2417523"/>
                  </a:cubicBezTo>
                  <a:cubicBezTo>
                    <a:pt x="180193" y="2505368"/>
                    <a:pt x="199374" y="2432520"/>
                    <a:pt x="163031" y="2505206"/>
                  </a:cubicBezTo>
                  <a:cubicBezTo>
                    <a:pt x="147613" y="2536042"/>
                    <a:pt x="142790" y="2589075"/>
                    <a:pt x="137979" y="2617940"/>
                  </a:cubicBezTo>
                  <a:cubicBezTo>
                    <a:pt x="142154" y="2663869"/>
                    <a:pt x="139320" y="2710985"/>
                    <a:pt x="150505" y="2755726"/>
                  </a:cubicBezTo>
                  <a:cubicBezTo>
                    <a:pt x="156410" y="2779345"/>
                    <a:pt x="175180" y="2797710"/>
                    <a:pt x="188083" y="2818356"/>
                  </a:cubicBezTo>
                  <a:cubicBezTo>
                    <a:pt x="196062" y="2831122"/>
                    <a:pt x="204385" y="2843684"/>
                    <a:pt x="213135" y="2855934"/>
                  </a:cubicBezTo>
                  <a:cubicBezTo>
                    <a:pt x="225269" y="2872922"/>
                    <a:pt x="240574" y="2887789"/>
                    <a:pt x="250713" y="2906038"/>
                  </a:cubicBezTo>
                  <a:cubicBezTo>
                    <a:pt x="261633" y="2925694"/>
                    <a:pt x="265710" y="2948558"/>
                    <a:pt x="275766" y="2968669"/>
                  </a:cubicBezTo>
                  <a:cubicBezTo>
                    <a:pt x="282499" y="2982134"/>
                    <a:pt x="294704" y="2992490"/>
                    <a:pt x="300818" y="3006247"/>
                  </a:cubicBezTo>
                  <a:cubicBezTo>
                    <a:pt x="398367" y="3225733"/>
                    <a:pt x="267670" y="2955430"/>
                    <a:pt x="338396" y="3144033"/>
                  </a:cubicBezTo>
                  <a:cubicBezTo>
                    <a:pt x="343682" y="3158129"/>
                    <a:pt x="356715" y="3168146"/>
                    <a:pt x="363448" y="3181611"/>
                  </a:cubicBezTo>
                  <a:cubicBezTo>
                    <a:pt x="369353" y="3193421"/>
                    <a:pt x="370773" y="3207053"/>
                    <a:pt x="375974" y="3219189"/>
                  </a:cubicBezTo>
                  <a:cubicBezTo>
                    <a:pt x="383330" y="3236352"/>
                    <a:pt x="392675" y="3252592"/>
                    <a:pt x="401026" y="3269293"/>
                  </a:cubicBezTo>
                  <a:cubicBezTo>
                    <a:pt x="397057" y="3305013"/>
                    <a:pt x="396959" y="3377636"/>
                    <a:pt x="375974" y="3419606"/>
                  </a:cubicBezTo>
                  <a:cubicBezTo>
                    <a:pt x="352056" y="3467441"/>
                    <a:pt x="331439" y="3484088"/>
                    <a:pt x="313344" y="3532340"/>
                  </a:cubicBezTo>
                  <a:cubicBezTo>
                    <a:pt x="278679" y="3624781"/>
                    <a:pt x="326535" y="3543869"/>
                    <a:pt x="275766" y="3620022"/>
                  </a:cubicBezTo>
                  <a:cubicBezTo>
                    <a:pt x="236608" y="3776654"/>
                    <a:pt x="286654" y="3581915"/>
                    <a:pt x="250713" y="3707704"/>
                  </a:cubicBezTo>
                  <a:cubicBezTo>
                    <a:pt x="245983" y="3724257"/>
                    <a:pt x="243977" y="3741596"/>
                    <a:pt x="238187" y="3757808"/>
                  </a:cubicBezTo>
                  <a:cubicBezTo>
                    <a:pt x="223062" y="3800158"/>
                    <a:pt x="202304" y="3840407"/>
                    <a:pt x="188083" y="3883069"/>
                  </a:cubicBezTo>
                  <a:cubicBezTo>
                    <a:pt x="170796" y="3934929"/>
                    <a:pt x="182881" y="3909661"/>
                    <a:pt x="150505" y="3958225"/>
                  </a:cubicBezTo>
                  <a:cubicBezTo>
                    <a:pt x="119078" y="4083931"/>
                    <a:pt x="130427" y="4017906"/>
                    <a:pt x="150505" y="4258849"/>
                  </a:cubicBezTo>
                  <a:cubicBezTo>
                    <a:pt x="151935" y="4276005"/>
                    <a:pt x="155332" y="4293556"/>
                    <a:pt x="163031" y="4308954"/>
                  </a:cubicBezTo>
                  <a:cubicBezTo>
                    <a:pt x="177364" y="4337621"/>
                    <a:pt x="222512" y="4380751"/>
                    <a:pt x="225661" y="4421688"/>
                  </a:cubicBezTo>
                  <a:cubicBezTo>
                    <a:pt x="228863" y="4463318"/>
                    <a:pt x="225661" y="4505195"/>
                    <a:pt x="225661" y="4546948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6" name="5 Forma libre"/>
            <p:cNvSpPr/>
            <p:nvPr/>
          </p:nvSpPr>
          <p:spPr>
            <a:xfrm>
              <a:off x="7615360" y="1102628"/>
              <a:ext cx="376245" cy="4096063"/>
            </a:xfrm>
            <a:custGeom>
              <a:avLst/>
              <a:gdLst>
                <a:gd name="connsiteX0" fmla="*/ 100208 w 375780"/>
                <a:gd name="connsiteY0" fmla="*/ 0 h 4096011"/>
                <a:gd name="connsiteX1" fmla="*/ 175364 w 375780"/>
                <a:gd name="connsiteY1" fmla="*/ 12526 h 4096011"/>
                <a:gd name="connsiteX2" fmla="*/ 263046 w 375780"/>
                <a:gd name="connsiteY2" fmla="*/ 62631 h 4096011"/>
                <a:gd name="connsiteX3" fmla="*/ 300624 w 375780"/>
                <a:gd name="connsiteY3" fmla="*/ 75157 h 4096011"/>
                <a:gd name="connsiteX4" fmla="*/ 338202 w 375780"/>
                <a:gd name="connsiteY4" fmla="*/ 112735 h 4096011"/>
                <a:gd name="connsiteX5" fmla="*/ 363254 w 375780"/>
                <a:gd name="connsiteY5" fmla="*/ 212943 h 4096011"/>
                <a:gd name="connsiteX6" fmla="*/ 375780 w 375780"/>
                <a:gd name="connsiteY6" fmla="*/ 250521 h 4096011"/>
                <a:gd name="connsiteX7" fmla="*/ 350728 w 375780"/>
                <a:gd name="connsiteY7" fmla="*/ 613776 h 4096011"/>
                <a:gd name="connsiteX8" fmla="*/ 325676 w 375780"/>
                <a:gd name="connsiteY8" fmla="*/ 751562 h 4096011"/>
                <a:gd name="connsiteX9" fmla="*/ 288098 w 375780"/>
                <a:gd name="connsiteY9" fmla="*/ 876822 h 4096011"/>
                <a:gd name="connsiteX10" fmla="*/ 225468 w 375780"/>
                <a:gd name="connsiteY10" fmla="*/ 964505 h 4096011"/>
                <a:gd name="connsiteX11" fmla="*/ 187890 w 375780"/>
                <a:gd name="connsiteY11" fmla="*/ 1052187 h 4096011"/>
                <a:gd name="connsiteX12" fmla="*/ 162838 w 375780"/>
                <a:gd name="connsiteY12" fmla="*/ 1127343 h 4096011"/>
                <a:gd name="connsiteX13" fmla="*/ 175364 w 375780"/>
                <a:gd name="connsiteY13" fmla="*/ 1240077 h 4096011"/>
                <a:gd name="connsiteX14" fmla="*/ 250520 w 375780"/>
                <a:gd name="connsiteY14" fmla="*/ 1290181 h 4096011"/>
                <a:gd name="connsiteX15" fmla="*/ 300624 w 375780"/>
                <a:gd name="connsiteY15" fmla="*/ 1315233 h 4096011"/>
                <a:gd name="connsiteX16" fmla="*/ 350728 w 375780"/>
                <a:gd name="connsiteY16" fmla="*/ 1440494 h 4096011"/>
                <a:gd name="connsiteX17" fmla="*/ 363254 w 375780"/>
                <a:gd name="connsiteY17" fmla="*/ 1478072 h 4096011"/>
                <a:gd name="connsiteX18" fmla="*/ 338202 w 375780"/>
                <a:gd name="connsiteY18" fmla="*/ 1540702 h 4096011"/>
                <a:gd name="connsiteX19" fmla="*/ 300624 w 375780"/>
                <a:gd name="connsiteY19" fmla="*/ 1578280 h 4096011"/>
                <a:gd name="connsiteX20" fmla="*/ 275572 w 375780"/>
                <a:gd name="connsiteY20" fmla="*/ 1615858 h 4096011"/>
                <a:gd name="connsiteX21" fmla="*/ 225468 w 375780"/>
                <a:gd name="connsiteY21" fmla="*/ 1665962 h 4096011"/>
                <a:gd name="connsiteX22" fmla="*/ 162838 w 375780"/>
                <a:gd name="connsiteY22" fmla="*/ 1803748 h 4096011"/>
                <a:gd name="connsiteX23" fmla="*/ 125260 w 375780"/>
                <a:gd name="connsiteY23" fmla="*/ 1891431 h 4096011"/>
                <a:gd name="connsiteX24" fmla="*/ 137786 w 375780"/>
                <a:gd name="connsiteY24" fmla="*/ 1991639 h 4096011"/>
                <a:gd name="connsiteX25" fmla="*/ 225468 w 375780"/>
                <a:gd name="connsiteY25" fmla="*/ 2079321 h 4096011"/>
                <a:gd name="connsiteX26" fmla="*/ 288098 w 375780"/>
                <a:gd name="connsiteY26" fmla="*/ 2154477 h 4096011"/>
                <a:gd name="connsiteX27" fmla="*/ 263046 w 375780"/>
                <a:gd name="connsiteY27" fmla="*/ 2317315 h 4096011"/>
                <a:gd name="connsiteX28" fmla="*/ 237994 w 375780"/>
                <a:gd name="connsiteY28" fmla="*/ 2367420 h 4096011"/>
                <a:gd name="connsiteX29" fmla="*/ 150312 w 375780"/>
                <a:gd name="connsiteY29" fmla="*/ 2480154 h 4096011"/>
                <a:gd name="connsiteX30" fmla="*/ 112734 w 375780"/>
                <a:gd name="connsiteY30" fmla="*/ 2567836 h 4096011"/>
                <a:gd name="connsiteX31" fmla="*/ 37578 w 375780"/>
                <a:gd name="connsiteY31" fmla="*/ 2642992 h 4096011"/>
                <a:gd name="connsiteX32" fmla="*/ 12526 w 375780"/>
                <a:gd name="connsiteY32" fmla="*/ 2680570 h 4096011"/>
                <a:gd name="connsiteX33" fmla="*/ 0 w 375780"/>
                <a:gd name="connsiteY33" fmla="*/ 2730674 h 4096011"/>
                <a:gd name="connsiteX34" fmla="*/ 37578 w 375780"/>
                <a:gd name="connsiteY34" fmla="*/ 2868461 h 4096011"/>
                <a:gd name="connsiteX35" fmla="*/ 50104 w 375780"/>
                <a:gd name="connsiteY35" fmla="*/ 2906039 h 4096011"/>
                <a:gd name="connsiteX36" fmla="*/ 75156 w 375780"/>
                <a:gd name="connsiteY36" fmla="*/ 2943617 h 4096011"/>
                <a:gd name="connsiteX37" fmla="*/ 112734 w 375780"/>
                <a:gd name="connsiteY37" fmla="*/ 3018773 h 4096011"/>
                <a:gd name="connsiteX38" fmla="*/ 125260 w 375780"/>
                <a:gd name="connsiteY38" fmla="*/ 3068877 h 4096011"/>
                <a:gd name="connsiteX39" fmla="*/ 175364 w 375780"/>
                <a:gd name="connsiteY39" fmla="*/ 3144033 h 4096011"/>
                <a:gd name="connsiteX40" fmla="*/ 175364 w 375780"/>
                <a:gd name="connsiteY40" fmla="*/ 3394554 h 4096011"/>
                <a:gd name="connsiteX41" fmla="*/ 162838 w 375780"/>
                <a:gd name="connsiteY41" fmla="*/ 3432132 h 4096011"/>
                <a:gd name="connsiteX42" fmla="*/ 100208 w 375780"/>
                <a:gd name="connsiteY42" fmla="*/ 3507288 h 4096011"/>
                <a:gd name="connsiteX43" fmla="*/ 87682 w 375780"/>
                <a:gd name="connsiteY43" fmla="*/ 3544866 h 4096011"/>
                <a:gd name="connsiteX44" fmla="*/ 62630 w 375780"/>
                <a:gd name="connsiteY44" fmla="*/ 3582444 h 4096011"/>
                <a:gd name="connsiteX45" fmla="*/ 75156 w 375780"/>
                <a:gd name="connsiteY45" fmla="*/ 3720231 h 4096011"/>
                <a:gd name="connsiteX46" fmla="*/ 75156 w 375780"/>
                <a:gd name="connsiteY46" fmla="*/ 4096011 h 4096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375780" h="4096011">
                  <a:moveTo>
                    <a:pt x="100208" y="0"/>
                  </a:moveTo>
                  <a:cubicBezTo>
                    <a:pt x="125260" y="4175"/>
                    <a:pt x="151038" y="5228"/>
                    <a:pt x="175364" y="12526"/>
                  </a:cubicBezTo>
                  <a:cubicBezTo>
                    <a:pt x="230269" y="28997"/>
                    <a:pt x="216917" y="39566"/>
                    <a:pt x="263046" y="62631"/>
                  </a:cubicBezTo>
                  <a:cubicBezTo>
                    <a:pt x="274856" y="68536"/>
                    <a:pt x="288098" y="70982"/>
                    <a:pt x="300624" y="75157"/>
                  </a:cubicBezTo>
                  <a:cubicBezTo>
                    <a:pt x="313150" y="87683"/>
                    <a:pt x="330872" y="96608"/>
                    <a:pt x="338202" y="112735"/>
                  </a:cubicBezTo>
                  <a:cubicBezTo>
                    <a:pt x="352450" y="144080"/>
                    <a:pt x="352366" y="180279"/>
                    <a:pt x="363254" y="212943"/>
                  </a:cubicBezTo>
                  <a:lnTo>
                    <a:pt x="375780" y="250521"/>
                  </a:lnTo>
                  <a:cubicBezTo>
                    <a:pt x="367429" y="371606"/>
                    <a:pt x="361093" y="492847"/>
                    <a:pt x="350728" y="613776"/>
                  </a:cubicBezTo>
                  <a:cubicBezTo>
                    <a:pt x="348831" y="635910"/>
                    <a:pt x="331339" y="726078"/>
                    <a:pt x="325676" y="751562"/>
                  </a:cubicBezTo>
                  <a:cubicBezTo>
                    <a:pt x="319841" y="777820"/>
                    <a:pt x="298506" y="861210"/>
                    <a:pt x="288098" y="876822"/>
                  </a:cubicBezTo>
                  <a:cubicBezTo>
                    <a:pt x="251466" y="931771"/>
                    <a:pt x="272079" y="902356"/>
                    <a:pt x="225468" y="964505"/>
                  </a:cubicBezTo>
                  <a:cubicBezTo>
                    <a:pt x="185147" y="1085467"/>
                    <a:pt x="249804" y="897403"/>
                    <a:pt x="187890" y="1052187"/>
                  </a:cubicBezTo>
                  <a:cubicBezTo>
                    <a:pt x="178083" y="1076705"/>
                    <a:pt x="162838" y="1127343"/>
                    <a:pt x="162838" y="1127343"/>
                  </a:cubicBezTo>
                  <a:cubicBezTo>
                    <a:pt x="167013" y="1164921"/>
                    <a:pt x="163408" y="1204208"/>
                    <a:pt x="175364" y="1240077"/>
                  </a:cubicBezTo>
                  <a:cubicBezTo>
                    <a:pt x="188492" y="1279460"/>
                    <a:pt x="221320" y="1277667"/>
                    <a:pt x="250520" y="1290181"/>
                  </a:cubicBezTo>
                  <a:cubicBezTo>
                    <a:pt x="267683" y="1297537"/>
                    <a:pt x="283923" y="1306882"/>
                    <a:pt x="300624" y="1315233"/>
                  </a:cubicBezTo>
                  <a:cubicBezTo>
                    <a:pt x="337486" y="1388957"/>
                    <a:pt x="319771" y="1347622"/>
                    <a:pt x="350728" y="1440494"/>
                  </a:cubicBezTo>
                  <a:lnTo>
                    <a:pt x="363254" y="1478072"/>
                  </a:lnTo>
                  <a:cubicBezTo>
                    <a:pt x="354903" y="1498949"/>
                    <a:pt x="350119" y="1521635"/>
                    <a:pt x="338202" y="1540702"/>
                  </a:cubicBezTo>
                  <a:cubicBezTo>
                    <a:pt x="328813" y="1555724"/>
                    <a:pt x="311965" y="1564671"/>
                    <a:pt x="300624" y="1578280"/>
                  </a:cubicBezTo>
                  <a:cubicBezTo>
                    <a:pt x="290986" y="1589845"/>
                    <a:pt x="285369" y="1604428"/>
                    <a:pt x="275572" y="1615858"/>
                  </a:cubicBezTo>
                  <a:cubicBezTo>
                    <a:pt x="260201" y="1633791"/>
                    <a:pt x="238570" y="1646310"/>
                    <a:pt x="225468" y="1665962"/>
                  </a:cubicBezTo>
                  <a:cubicBezTo>
                    <a:pt x="147999" y="1782165"/>
                    <a:pt x="194761" y="1729261"/>
                    <a:pt x="162838" y="1803748"/>
                  </a:cubicBezTo>
                  <a:cubicBezTo>
                    <a:pt x="116404" y="1912093"/>
                    <a:pt x="154635" y="1803305"/>
                    <a:pt x="125260" y="1891431"/>
                  </a:cubicBezTo>
                  <a:cubicBezTo>
                    <a:pt x="129435" y="1924834"/>
                    <a:pt x="127141" y="1959704"/>
                    <a:pt x="137786" y="1991639"/>
                  </a:cubicBezTo>
                  <a:cubicBezTo>
                    <a:pt x="152260" y="2035062"/>
                    <a:pt x="194292" y="2052599"/>
                    <a:pt x="225468" y="2079321"/>
                  </a:cubicBezTo>
                  <a:cubicBezTo>
                    <a:pt x="262975" y="2111470"/>
                    <a:pt x="262327" y="2115820"/>
                    <a:pt x="288098" y="2154477"/>
                  </a:cubicBezTo>
                  <a:cubicBezTo>
                    <a:pt x="279747" y="2208756"/>
                    <a:pt x="275624" y="2263857"/>
                    <a:pt x="263046" y="2317315"/>
                  </a:cubicBezTo>
                  <a:cubicBezTo>
                    <a:pt x="258769" y="2335492"/>
                    <a:pt x="247601" y="2351408"/>
                    <a:pt x="237994" y="2367420"/>
                  </a:cubicBezTo>
                  <a:cubicBezTo>
                    <a:pt x="193047" y="2442332"/>
                    <a:pt x="200365" y="2430101"/>
                    <a:pt x="150312" y="2480154"/>
                  </a:cubicBezTo>
                  <a:cubicBezTo>
                    <a:pt x="141263" y="2507302"/>
                    <a:pt x="130424" y="2545724"/>
                    <a:pt x="112734" y="2567836"/>
                  </a:cubicBezTo>
                  <a:cubicBezTo>
                    <a:pt x="90602" y="2595501"/>
                    <a:pt x="57230" y="2613513"/>
                    <a:pt x="37578" y="2642992"/>
                  </a:cubicBezTo>
                  <a:lnTo>
                    <a:pt x="12526" y="2680570"/>
                  </a:lnTo>
                  <a:cubicBezTo>
                    <a:pt x="8351" y="2697271"/>
                    <a:pt x="0" y="2713459"/>
                    <a:pt x="0" y="2730674"/>
                  </a:cubicBezTo>
                  <a:cubicBezTo>
                    <a:pt x="0" y="2821616"/>
                    <a:pt x="8914" y="2801579"/>
                    <a:pt x="37578" y="2868461"/>
                  </a:cubicBezTo>
                  <a:cubicBezTo>
                    <a:pt x="42779" y="2880597"/>
                    <a:pt x="44199" y="2894229"/>
                    <a:pt x="50104" y="2906039"/>
                  </a:cubicBezTo>
                  <a:cubicBezTo>
                    <a:pt x="56837" y="2919504"/>
                    <a:pt x="68423" y="2930152"/>
                    <a:pt x="75156" y="2943617"/>
                  </a:cubicBezTo>
                  <a:cubicBezTo>
                    <a:pt x="127016" y="3047337"/>
                    <a:pt x="40938" y="2911080"/>
                    <a:pt x="112734" y="3018773"/>
                  </a:cubicBezTo>
                  <a:cubicBezTo>
                    <a:pt x="116909" y="3035474"/>
                    <a:pt x="117561" y="3053479"/>
                    <a:pt x="125260" y="3068877"/>
                  </a:cubicBezTo>
                  <a:cubicBezTo>
                    <a:pt x="138725" y="3095807"/>
                    <a:pt x="175364" y="3144033"/>
                    <a:pt x="175364" y="3144033"/>
                  </a:cubicBezTo>
                  <a:cubicBezTo>
                    <a:pt x="189714" y="3273183"/>
                    <a:pt x="195300" y="3254999"/>
                    <a:pt x="175364" y="3394554"/>
                  </a:cubicBezTo>
                  <a:cubicBezTo>
                    <a:pt x="173497" y="3407625"/>
                    <a:pt x="168743" y="3420322"/>
                    <a:pt x="162838" y="3432132"/>
                  </a:cubicBezTo>
                  <a:cubicBezTo>
                    <a:pt x="145399" y="3467010"/>
                    <a:pt x="127911" y="3479585"/>
                    <a:pt x="100208" y="3507288"/>
                  </a:cubicBezTo>
                  <a:cubicBezTo>
                    <a:pt x="96033" y="3519814"/>
                    <a:pt x="93587" y="3533056"/>
                    <a:pt x="87682" y="3544866"/>
                  </a:cubicBezTo>
                  <a:cubicBezTo>
                    <a:pt x="80949" y="3558331"/>
                    <a:pt x="63703" y="3567428"/>
                    <a:pt x="62630" y="3582444"/>
                  </a:cubicBezTo>
                  <a:cubicBezTo>
                    <a:pt x="59344" y="3628445"/>
                    <a:pt x="74031" y="3674126"/>
                    <a:pt x="75156" y="3720231"/>
                  </a:cubicBezTo>
                  <a:cubicBezTo>
                    <a:pt x="78210" y="3845454"/>
                    <a:pt x="75156" y="3970751"/>
                    <a:pt x="75156" y="40960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9 Grupo"/>
          <p:cNvGrpSpPr>
            <a:grpSpLocks/>
          </p:cNvGrpSpPr>
          <p:nvPr/>
        </p:nvGrpSpPr>
        <p:grpSpPr bwMode="auto">
          <a:xfrm>
            <a:off x="357188" y="571500"/>
            <a:ext cx="4865687" cy="2408238"/>
            <a:chOff x="357158" y="571480"/>
            <a:chExt cx="4865129" cy="2408634"/>
          </a:xfrm>
        </p:grpSpPr>
        <p:sp>
          <p:nvSpPr>
            <p:cNvPr id="8" name="7 Forma libre"/>
            <p:cNvSpPr/>
            <p:nvPr/>
          </p:nvSpPr>
          <p:spPr>
            <a:xfrm>
              <a:off x="357158" y="571480"/>
              <a:ext cx="4865129" cy="2408634"/>
            </a:xfrm>
            <a:custGeom>
              <a:avLst/>
              <a:gdLst>
                <a:gd name="connsiteX0" fmla="*/ 2140 w 4865129"/>
                <a:gd name="connsiteY0" fmla="*/ 787079 h 2408634"/>
                <a:gd name="connsiteX1" fmla="*/ 25289 w 4865129"/>
                <a:gd name="connsiteY1" fmla="*/ 717631 h 2408634"/>
                <a:gd name="connsiteX2" fmla="*/ 48438 w 4865129"/>
                <a:gd name="connsiteY2" fmla="*/ 335666 h 2408634"/>
                <a:gd name="connsiteX3" fmla="*/ 60013 w 4865129"/>
                <a:gd name="connsiteY3" fmla="*/ 289367 h 2408634"/>
                <a:gd name="connsiteX4" fmla="*/ 106312 w 4865129"/>
                <a:gd name="connsiteY4" fmla="*/ 219919 h 2408634"/>
                <a:gd name="connsiteX5" fmla="*/ 129461 w 4865129"/>
                <a:gd name="connsiteY5" fmla="*/ 185195 h 2408634"/>
                <a:gd name="connsiteX6" fmla="*/ 152611 w 4865129"/>
                <a:gd name="connsiteY6" fmla="*/ 150471 h 2408634"/>
                <a:gd name="connsiteX7" fmla="*/ 233633 w 4865129"/>
                <a:gd name="connsiteY7" fmla="*/ 104172 h 2408634"/>
                <a:gd name="connsiteX8" fmla="*/ 279932 w 4865129"/>
                <a:gd name="connsiteY8" fmla="*/ 69448 h 2408634"/>
                <a:gd name="connsiteX9" fmla="*/ 349380 w 4865129"/>
                <a:gd name="connsiteY9" fmla="*/ 57874 h 2408634"/>
                <a:gd name="connsiteX10" fmla="*/ 395679 w 4865129"/>
                <a:gd name="connsiteY10" fmla="*/ 46299 h 2408634"/>
                <a:gd name="connsiteX11" fmla="*/ 441978 w 4865129"/>
                <a:gd name="connsiteY11" fmla="*/ 23150 h 2408634"/>
                <a:gd name="connsiteX12" fmla="*/ 534575 w 4865129"/>
                <a:gd name="connsiteY12" fmla="*/ 11575 h 2408634"/>
                <a:gd name="connsiteX13" fmla="*/ 604023 w 4865129"/>
                <a:gd name="connsiteY13" fmla="*/ 0 h 2408634"/>
                <a:gd name="connsiteX14" fmla="*/ 1263780 w 4865129"/>
                <a:gd name="connsiteY14" fmla="*/ 11575 h 2408634"/>
                <a:gd name="connsiteX15" fmla="*/ 1298504 w 4865129"/>
                <a:gd name="connsiteY15" fmla="*/ 23150 h 2408634"/>
                <a:gd name="connsiteX16" fmla="*/ 1483699 w 4865129"/>
                <a:gd name="connsiteY16" fmla="*/ 46299 h 2408634"/>
                <a:gd name="connsiteX17" fmla="*/ 2918960 w 4865129"/>
                <a:gd name="connsiteY17" fmla="*/ 57874 h 2408634"/>
                <a:gd name="connsiteX18" fmla="*/ 3127304 w 4865129"/>
                <a:gd name="connsiteY18" fmla="*/ 69448 h 2408634"/>
                <a:gd name="connsiteX19" fmla="*/ 3162028 w 4865129"/>
                <a:gd name="connsiteY19" fmla="*/ 81023 h 2408634"/>
                <a:gd name="connsiteX20" fmla="*/ 3231476 w 4865129"/>
                <a:gd name="connsiteY20" fmla="*/ 92598 h 2408634"/>
                <a:gd name="connsiteX21" fmla="*/ 3266200 w 4865129"/>
                <a:gd name="connsiteY21" fmla="*/ 115747 h 2408634"/>
                <a:gd name="connsiteX22" fmla="*/ 3358798 w 4865129"/>
                <a:gd name="connsiteY22" fmla="*/ 150471 h 2408634"/>
                <a:gd name="connsiteX23" fmla="*/ 3416671 w 4865129"/>
                <a:gd name="connsiteY23" fmla="*/ 173620 h 2408634"/>
                <a:gd name="connsiteX24" fmla="*/ 3555567 w 4865129"/>
                <a:gd name="connsiteY24" fmla="*/ 231494 h 2408634"/>
                <a:gd name="connsiteX25" fmla="*/ 3601866 w 4865129"/>
                <a:gd name="connsiteY25" fmla="*/ 243069 h 2408634"/>
                <a:gd name="connsiteX26" fmla="*/ 3821785 w 4865129"/>
                <a:gd name="connsiteY26" fmla="*/ 254643 h 2408634"/>
                <a:gd name="connsiteX27" fmla="*/ 4099578 w 4865129"/>
                <a:gd name="connsiteY27" fmla="*/ 231494 h 2408634"/>
                <a:gd name="connsiteX28" fmla="*/ 4134302 w 4865129"/>
                <a:gd name="connsiteY28" fmla="*/ 219919 h 2408634"/>
                <a:gd name="connsiteX29" fmla="*/ 4261623 w 4865129"/>
                <a:gd name="connsiteY29" fmla="*/ 231494 h 2408634"/>
                <a:gd name="connsiteX30" fmla="*/ 4342646 w 4865129"/>
                <a:gd name="connsiteY30" fmla="*/ 254643 h 2408634"/>
                <a:gd name="connsiteX31" fmla="*/ 4388945 w 4865129"/>
                <a:gd name="connsiteY31" fmla="*/ 266218 h 2408634"/>
                <a:gd name="connsiteX32" fmla="*/ 4539416 w 4865129"/>
                <a:gd name="connsiteY32" fmla="*/ 312517 h 2408634"/>
                <a:gd name="connsiteX33" fmla="*/ 4608864 w 4865129"/>
                <a:gd name="connsiteY33" fmla="*/ 324091 h 2408634"/>
                <a:gd name="connsiteX34" fmla="*/ 4678312 w 4865129"/>
                <a:gd name="connsiteY34" fmla="*/ 358815 h 2408634"/>
                <a:gd name="connsiteX35" fmla="*/ 4713036 w 4865129"/>
                <a:gd name="connsiteY35" fmla="*/ 370390 h 2408634"/>
                <a:gd name="connsiteX36" fmla="*/ 4782484 w 4865129"/>
                <a:gd name="connsiteY36" fmla="*/ 439838 h 2408634"/>
                <a:gd name="connsiteX37" fmla="*/ 4817208 w 4865129"/>
                <a:gd name="connsiteY37" fmla="*/ 497712 h 2408634"/>
                <a:gd name="connsiteX38" fmla="*/ 4851932 w 4865129"/>
                <a:gd name="connsiteY38" fmla="*/ 567160 h 2408634"/>
                <a:gd name="connsiteX39" fmla="*/ 4840357 w 4865129"/>
                <a:gd name="connsiteY39" fmla="*/ 775504 h 2408634"/>
                <a:gd name="connsiteX40" fmla="*/ 4805633 w 4865129"/>
                <a:gd name="connsiteY40" fmla="*/ 879676 h 2408634"/>
                <a:gd name="connsiteX41" fmla="*/ 4794059 w 4865129"/>
                <a:gd name="connsiteY41" fmla="*/ 914400 h 2408634"/>
                <a:gd name="connsiteX42" fmla="*/ 4805633 w 4865129"/>
                <a:gd name="connsiteY42" fmla="*/ 1053296 h 2408634"/>
                <a:gd name="connsiteX43" fmla="*/ 4782484 w 4865129"/>
                <a:gd name="connsiteY43" fmla="*/ 1296365 h 2408634"/>
                <a:gd name="connsiteX44" fmla="*/ 4770909 w 4865129"/>
                <a:gd name="connsiteY44" fmla="*/ 1331089 h 2408634"/>
                <a:gd name="connsiteX45" fmla="*/ 4724611 w 4865129"/>
                <a:gd name="connsiteY45" fmla="*/ 1736203 h 2408634"/>
                <a:gd name="connsiteX46" fmla="*/ 4689886 w 4865129"/>
                <a:gd name="connsiteY46" fmla="*/ 1759352 h 2408634"/>
                <a:gd name="connsiteX47" fmla="*/ 4620438 w 4865129"/>
                <a:gd name="connsiteY47" fmla="*/ 1886674 h 2408634"/>
                <a:gd name="connsiteX48" fmla="*/ 4585714 w 4865129"/>
                <a:gd name="connsiteY48" fmla="*/ 1909823 h 2408634"/>
                <a:gd name="connsiteX49" fmla="*/ 4493117 w 4865129"/>
                <a:gd name="connsiteY49" fmla="*/ 2025570 h 2408634"/>
                <a:gd name="connsiteX50" fmla="*/ 4458393 w 4865129"/>
                <a:gd name="connsiteY50" fmla="*/ 2060294 h 2408634"/>
                <a:gd name="connsiteX51" fmla="*/ 4400519 w 4865129"/>
                <a:gd name="connsiteY51" fmla="*/ 2152891 h 2408634"/>
                <a:gd name="connsiteX52" fmla="*/ 4377370 w 4865129"/>
                <a:gd name="connsiteY52" fmla="*/ 2187615 h 2408634"/>
                <a:gd name="connsiteX53" fmla="*/ 4331071 w 4865129"/>
                <a:gd name="connsiteY53" fmla="*/ 2199190 h 2408634"/>
                <a:gd name="connsiteX54" fmla="*/ 4273198 w 4865129"/>
                <a:gd name="connsiteY54" fmla="*/ 2222339 h 2408634"/>
                <a:gd name="connsiteX55" fmla="*/ 4076428 w 4865129"/>
                <a:gd name="connsiteY55" fmla="*/ 2280213 h 2408634"/>
                <a:gd name="connsiteX56" fmla="*/ 4041704 w 4865129"/>
                <a:gd name="connsiteY56" fmla="*/ 2303362 h 2408634"/>
                <a:gd name="connsiteX57" fmla="*/ 3983831 w 4865129"/>
                <a:gd name="connsiteY57" fmla="*/ 2326512 h 2408634"/>
                <a:gd name="connsiteX58" fmla="*/ 3914383 w 4865129"/>
                <a:gd name="connsiteY58" fmla="*/ 2361236 h 2408634"/>
                <a:gd name="connsiteX59" fmla="*/ 3879659 w 4865129"/>
                <a:gd name="connsiteY59" fmla="*/ 2384385 h 2408634"/>
                <a:gd name="connsiteX60" fmla="*/ 3057856 w 4865129"/>
                <a:gd name="connsiteY60" fmla="*/ 2384385 h 2408634"/>
                <a:gd name="connsiteX61" fmla="*/ 2918960 w 4865129"/>
                <a:gd name="connsiteY61" fmla="*/ 2361236 h 2408634"/>
                <a:gd name="connsiteX62" fmla="*/ 2861086 w 4865129"/>
                <a:gd name="connsiteY62" fmla="*/ 2349661 h 2408634"/>
                <a:gd name="connsiteX63" fmla="*/ 2826362 w 4865129"/>
                <a:gd name="connsiteY63" fmla="*/ 2326512 h 2408634"/>
                <a:gd name="connsiteX64" fmla="*/ 2768489 w 4865129"/>
                <a:gd name="connsiteY64" fmla="*/ 2314937 h 2408634"/>
                <a:gd name="connsiteX65" fmla="*/ 2733765 w 4865129"/>
                <a:gd name="connsiteY65" fmla="*/ 2303362 h 2408634"/>
                <a:gd name="connsiteX66" fmla="*/ 2675892 w 4865129"/>
                <a:gd name="connsiteY66" fmla="*/ 2280213 h 2408634"/>
                <a:gd name="connsiteX67" fmla="*/ 2571719 w 4865129"/>
                <a:gd name="connsiteY67" fmla="*/ 2233914 h 2408634"/>
                <a:gd name="connsiteX68" fmla="*/ 2536995 w 4865129"/>
                <a:gd name="connsiteY68" fmla="*/ 2210765 h 2408634"/>
                <a:gd name="connsiteX69" fmla="*/ 2455973 w 4865129"/>
                <a:gd name="connsiteY69" fmla="*/ 2141317 h 2408634"/>
                <a:gd name="connsiteX70" fmla="*/ 2409674 w 4865129"/>
                <a:gd name="connsiteY70" fmla="*/ 2129742 h 2408634"/>
                <a:gd name="connsiteX71" fmla="*/ 2351800 w 4865129"/>
                <a:gd name="connsiteY71" fmla="*/ 2095018 h 2408634"/>
                <a:gd name="connsiteX72" fmla="*/ 2247628 w 4865129"/>
                <a:gd name="connsiteY72" fmla="*/ 2071869 h 2408634"/>
                <a:gd name="connsiteX73" fmla="*/ 1367952 w 4865129"/>
                <a:gd name="connsiteY73" fmla="*/ 2060294 h 2408634"/>
                <a:gd name="connsiteX74" fmla="*/ 1078585 w 4865129"/>
                <a:gd name="connsiteY74" fmla="*/ 2048719 h 2408634"/>
                <a:gd name="connsiteX75" fmla="*/ 1020712 w 4865129"/>
                <a:gd name="connsiteY75" fmla="*/ 2037144 h 2408634"/>
                <a:gd name="connsiteX76" fmla="*/ 985988 w 4865129"/>
                <a:gd name="connsiteY76" fmla="*/ 2013995 h 2408634"/>
                <a:gd name="connsiteX77" fmla="*/ 916540 w 4865129"/>
                <a:gd name="connsiteY77" fmla="*/ 1979271 h 2408634"/>
                <a:gd name="connsiteX78" fmla="*/ 858666 w 4865129"/>
                <a:gd name="connsiteY78" fmla="*/ 1967696 h 2408634"/>
                <a:gd name="connsiteX79" fmla="*/ 812367 w 4865129"/>
                <a:gd name="connsiteY79" fmla="*/ 1956122 h 2408634"/>
                <a:gd name="connsiteX80" fmla="*/ 685046 w 4865129"/>
                <a:gd name="connsiteY80" fmla="*/ 1909823 h 2408634"/>
                <a:gd name="connsiteX81" fmla="*/ 638747 w 4865129"/>
                <a:gd name="connsiteY81" fmla="*/ 1875099 h 2408634"/>
                <a:gd name="connsiteX82" fmla="*/ 569299 w 4865129"/>
                <a:gd name="connsiteY82" fmla="*/ 1840375 h 2408634"/>
                <a:gd name="connsiteX83" fmla="*/ 453552 w 4865129"/>
                <a:gd name="connsiteY83" fmla="*/ 1747777 h 2408634"/>
                <a:gd name="connsiteX84" fmla="*/ 384104 w 4865129"/>
                <a:gd name="connsiteY84" fmla="*/ 1701479 h 2408634"/>
                <a:gd name="connsiteX85" fmla="*/ 303081 w 4865129"/>
                <a:gd name="connsiteY85" fmla="*/ 1608881 h 2408634"/>
                <a:gd name="connsiteX86" fmla="*/ 268357 w 4865129"/>
                <a:gd name="connsiteY86" fmla="*/ 1585732 h 2408634"/>
                <a:gd name="connsiteX87" fmla="*/ 198909 w 4865129"/>
                <a:gd name="connsiteY87" fmla="*/ 1493134 h 2408634"/>
                <a:gd name="connsiteX88" fmla="*/ 152611 w 4865129"/>
                <a:gd name="connsiteY88" fmla="*/ 1412112 h 2408634"/>
                <a:gd name="connsiteX89" fmla="*/ 141036 w 4865129"/>
                <a:gd name="connsiteY89" fmla="*/ 1365813 h 2408634"/>
                <a:gd name="connsiteX90" fmla="*/ 129461 w 4865129"/>
                <a:gd name="connsiteY90" fmla="*/ 1331089 h 2408634"/>
                <a:gd name="connsiteX91" fmla="*/ 129461 w 4865129"/>
                <a:gd name="connsiteY91" fmla="*/ 937550 h 2408634"/>
                <a:gd name="connsiteX92" fmla="*/ 106312 w 4865129"/>
                <a:gd name="connsiteY92" fmla="*/ 902825 h 2408634"/>
                <a:gd name="connsiteX93" fmla="*/ 25289 w 4865129"/>
                <a:gd name="connsiteY93" fmla="*/ 844952 h 2408634"/>
                <a:gd name="connsiteX94" fmla="*/ 2140 w 4865129"/>
                <a:gd name="connsiteY94" fmla="*/ 787079 h 2408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4865129" h="2408634">
                  <a:moveTo>
                    <a:pt x="2140" y="787079"/>
                  </a:moveTo>
                  <a:cubicBezTo>
                    <a:pt x="2140" y="765859"/>
                    <a:pt x="23813" y="741988"/>
                    <a:pt x="25289" y="717631"/>
                  </a:cubicBezTo>
                  <a:cubicBezTo>
                    <a:pt x="33005" y="590309"/>
                    <a:pt x="17501" y="459413"/>
                    <a:pt x="48438" y="335666"/>
                  </a:cubicBezTo>
                  <a:cubicBezTo>
                    <a:pt x="52296" y="320233"/>
                    <a:pt x="52899" y="303596"/>
                    <a:pt x="60013" y="289367"/>
                  </a:cubicBezTo>
                  <a:cubicBezTo>
                    <a:pt x="72456" y="264482"/>
                    <a:pt x="90879" y="243068"/>
                    <a:pt x="106312" y="219919"/>
                  </a:cubicBezTo>
                  <a:lnTo>
                    <a:pt x="129461" y="185195"/>
                  </a:lnTo>
                  <a:cubicBezTo>
                    <a:pt x="137178" y="173620"/>
                    <a:pt x="140168" y="156692"/>
                    <a:pt x="152611" y="150471"/>
                  </a:cubicBezTo>
                  <a:cubicBezTo>
                    <a:pt x="197828" y="127863"/>
                    <a:pt x="195456" y="131441"/>
                    <a:pt x="233633" y="104172"/>
                  </a:cubicBezTo>
                  <a:cubicBezTo>
                    <a:pt x="249331" y="92959"/>
                    <a:pt x="262021" y="76612"/>
                    <a:pt x="279932" y="69448"/>
                  </a:cubicBezTo>
                  <a:cubicBezTo>
                    <a:pt x="301722" y="60732"/>
                    <a:pt x="326367" y="62476"/>
                    <a:pt x="349380" y="57874"/>
                  </a:cubicBezTo>
                  <a:cubicBezTo>
                    <a:pt x="364979" y="54754"/>
                    <a:pt x="380784" y="51885"/>
                    <a:pt x="395679" y="46299"/>
                  </a:cubicBezTo>
                  <a:cubicBezTo>
                    <a:pt x="411835" y="40241"/>
                    <a:pt x="425239" y="27335"/>
                    <a:pt x="441978" y="23150"/>
                  </a:cubicBezTo>
                  <a:cubicBezTo>
                    <a:pt x="472155" y="15606"/>
                    <a:pt x="503782" y="15974"/>
                    <a:pt x="534575" y="11575"/>
                  </a:cubicBezTo>
                  <a:cubicBezTo>
                    <a:pt x="557808" y="8256"/>
                    <a:pt x="580874" y="3858"/>
                    <a:pt x="604023" y="0"/>
                  </a:cubicBezTo>
                  <a:lnTo>
                    <a:pt x="1263780" y="11575"/>
                  </a:lnTo>
                  <a:cubicBezTo>
                    <a:pt x="1275974" y="11981"/>
                    <a:pt x="1286452" y="21247"/>
                    <a:pt x="1298504" y="23150"/>
                  </a:cubicBezTo>
                  <a:cubicBezTo>
                    <a:pt x="1359955" y="32853"/>
                    <a:pt x="1421501" y="44966"/>
                    <a:pt x="1483699" y="46299"/>
                  </a:cubicBezTo>
                  <a:cubicBezTo>
                    <a:pt x="1962025" y="56549"/>
                    <a:pt x="2440540" y="54016"/>
                    <a:pt x="2918960" y="57874"/>
                  </a:cubicBezTo>
                  <a:cubicBezTo>
                    <a:pt x="2988408" y="61732"/>
                    <a:pt x="3058062" y="62854"/>
                    <a:pt x="3127304" y="69448"/>
                  </a:cubicBezTo>
                  <a:cubicBezTo>
                    <a:pt x="3139450" y="70605"/>
                    <a:pt x="3150118" y="78376"/>
                    <a:pt x="3162028" y="81023"/>
                  </a:cubicBezTo>
                  <a:cubicBezTo>
                    <a:pt x="3184938" y="86114"/>
                    <a:pt x="3208327" y="88740"/>
                    <a:pt x="3231476" y="92598"/>
                  </a:cubicBezTo>
                  <a:cubicBezTo>
                    <a:pt x="3243051" y="100314"/>
                    <a:pt x="3253758" y="109526"/>
                    <a:pt x="3266200" y="115747"/>
                  </a:cubicBezTo>
                  <a:cubicBezTo>
                    <a:pt x="3310932" y="138113"/>
                    <a:pt x="3318732" y="135446"/>
                    <a:pt x="3358798" y="150471"/>
                  </a:cubicBezTo>
                  <a:cubicBezTo>
                    <a:pt x="3378252" y="157766"/>
                    <a:pt x="3397685" y="165182"/>
                    <a:pt x="3416671" y="173620"/>
                  </a:cubicBezTo>
                  <a:cubicBezTo>
                    <a:pt x="3509005" y="214658"/>
                    <a:pt x="3415195" y="184703"/>
                    <a:pt x="3555567" y="231494"/>
                  </a:cubicBezTo>
                  <a:cubicBezTo>
                    <a:pt x="3570659" y="236525"/>
                    <a:pt x="3586018" y="241691"/>
                    <a:pt x="3601866" y="243069"/>
                  </a:cubicBezTo>
                  <a:cubicBezTo>
                    <a:pt x="3674998" y="249428"/>
                    <a:pt x="3748479" y="250785"/>
                    <a:pt x="3821785" y="254643"/>
                  </a:cubicBezTo>
                  <a:cubicBezTo>
                    <a:pt x="3938602" y="248495"/>
                    <a:pt x="4002619" y="255734"/>
                    <a:pt x="4099578" y="231494"/>
                  </a:cubicBezTo>
                  <a:cubicBezTo>
                    <a:pt x="4111415" y="228535"/>
                    <a:pt x="4122727" y="223777"/>
                    <a:pt x="4134302" y="219919"/>
                  </a:cubicBezTo>
                  <a:cubicBezTo>
                    <a:pt x="4176742" y="223777"/>
                    <a:pt x="4219381" y="225862"/>
                    <a:pt x="4261623" y="231494"/>
                  </a:cubicBezTo>
                  <a:cubicBezTo>
                    <a:pt x="4295538" y="236016"/>
                    <a:pt x="4311406" y="245717"/>
                    <a:pt x="4342646" y="254643"/>
                  </a:cubicBezTo>
                  <a:cubicBezTo>
                    <a:pt x="4357942" y="259013"/>
                    <a:pt x="4373708" y="261647"/>
                    <a:pt x="4388945" y="266218"/>
                  </a:cubicBezTo>
                  <a:cubicBezTo>
                    <a:pt x="4459252" y="287310"/>
                    <a:pt x="4464614" y="295255"/>
                    <a:pt x="4539416" y="312517"/>
                  </a:cubicBezTo>
                  <a:cubicBezTo>
                    <a:pt x="4562284" y="317794"/>
                    <a:pt x="4585715" y="320233"/>
                    <a:pt x="4608864" y="324091"/>
                  </a:cubicBezTo>
                  <a:cubicBezTo>
                    <a:pt x="4696144" y="353185"/>
                    <a:pt x="4588561" y="313939"/>
                    <a:pt x="4678312" y="358815"/>
                  </a:cubicBezTo>
                  <a:cubicBezTo>
                    <a:pt x="4689225" y="364271"/>
                    <a:pt x="4701461" y="366532"/>
                    <a:pt x="4713036" y="370390"/>
                  </a:cubicBezTo>
                  <a:cubicBezTo>
                    <a:pt x="4736185" y="393539"/>
                    <a:pt x="4765641" y="411765"/>
                    <a:pt x="4782484" y="439838"/>
                  </a:cubicBezTo>
                  <a:cubicBezTo>
                    <a:pt x="4794059" y="459129"/>
                    <a:pt x="4807147" y="477590"/>
                    <a:pt x="4817208" y="497712"/>
                  </a:cubicBezTo>
                  <a:cubicBezTo>
                    <a:pt x="4865129" y="593554"/>
                    <a:pt x="4785590" y="467646"/>
                    <a:pt x="4851932" y="567160"/>
                  </a:cubicBezTo>
                  <a:cubicBezTo>
                    <a:pt x="4848074" y="636608"/>
                    <a:pt x="4850550" y="706700"/>
                    <a:pt x="4840357" y="775504"/>
                  </a:cubicBezTo>
                  <a:cubicBezTo>
                    <a:pt x="4834993" y="811711"/>
                    <a:pt x="4817208" y="844952"/>
                    <a:pt x="4805633" y="879676"/>
                  </a:cubicBezTo>
                  <a:lnTo>
                    <a:pt x="4794059" y="914400"/>
                  </a:lnTo>
                  <a:cubicBezTo>
                    <a:pt x="4797917" y="960699"/>
                    <a:pt x="4805633" y="1006837"/>
                    <a:pt x="4805633" y="1053296"/>
                  </a:cubicBezTo>
                  <a:cubicBezTo>
                    <a:pt x="4805633" y="1132394"/>
                    <a:pt x="4802118" y="1217832"/>
                    <a:pt x="4782484" y="1296365"/>
                  </a:cubicBezTo>
                  <a:cubicBezTo>
                    <a:pt x="4779525" y="1308202"/>
                    <a:pt x="4774767" y="1319514"/>
                    <a:pt x="4770909" y="1331089"/>
                  </a:cubicBezTo>
                  <a:cubicBezTo>
                    <a:pt x="4767281" y="1436309"/>
                    <a:pt x="4807360" y="1625873"/>
                    <a:pt x="4724611" y="1736203"/>
                  </a:cubicBezTo>
                  <a:cubicBezTo>
                    <a:pt x="4716264" y="1747332"/>
                    <a:pt x="4701461" y="1751636"/>
                    <a:pt x="4689886" y="1759352"/>
                  </a:cubicBezTo>
                  <a:cubicBezTo>
                    <a:pt x="4666523" y="1829442"/>
                    <a:pt x="4674288" y="1832824"/>
                    <a:pt x="4620438" y="1886674"/>
                  </a:cubicBezTo>
                  <a:cubicBezTo>
                    <a:pt x="4610601" y="1896511"/>
                    <a:pt x="4597289" y="1902107"/>
                    <a:pt x="4585714" y="1909823"/>
                  </a:cubicBezTo>
                  <a:cubicBezTo>
                    <a:pt x="4547924" y="1985404"/>
                    <a:pt x="4574766" y="1943921"/>
                    <a:pt x="4493117" y="2025570"/>
                  </a:cubicBezTo>
                  <a:cubicBezTo>
                    <a:pt x="4481542" y="2037145"/>
                    <a:pt x="4465714" y="2045653"/>
                    <a:pt x="4458393" y="2060294"/>
                  </a:cubicBezTo>
                  <a:cubicBezTo>
                    <a:pt x="4422134" y="2132810"/>
                    <a:pt x="4450606" y="2082769"/>
                    <a:pt x="4400519" y="2152891"/>
                  </a:cubicBezTo>
                  <a:cubicBezTo>
                    <a:pt x="4392433" y="2164211"/>
                    <a:pt x="4388945" y="2179899"/>
                    <a:pt x="4377370" y="2187615"/>
                  </a:cubicBezTo>
                  <a:cubicBezTo>
                    <a:pt x="4364134" y="2196439"/>
                    <a:pt x="4346163" y="2194159"/>
                    <a:pt x="4331071" y="2199190"/>
                  </a:cubicBezTo>
                  <a:cubicBezTo>
                    <a:pt x="4311360" y="2205760"/>
                    <a:pt x="4292063" y="2213632"/>
                    <a:pt x="4273198" y="2222339"/>
                  </a:cubicBezTo>
                  <a:cubicBezTo>
                    <a:pt x="4135757" y="2285773"/>
                    <a:pt x="4228660" y="2263298"/>
                    <a:pt x="4076428" y="2280213"/>
                  </a:cubicBezTo>
                  <a:cubicBezTo>
                    <a:pt x="4064853" y="2287929"/>
                    <a:pt x="4054146" y="2297141"/>
                    <a:pt x="4041704" y="2303362"/>
                  </a:cubicBezTo>
                  <a:cubicBezTo>
                    <a:pt x="4023120" y="2312654"/>
                    <a:pt x="4001871" y="2316204"/>
                    <a:pt x="3983831" y="2326512"/>
                  </a:cubicBezTo>
                  <a:cubicBezTo>
                    <a:pt x="3903571" y="2372375"/>
                    <a:pt x="4038120" y="2330300"/>
                    <a:pt x="3914383" y="2361236"/>
                  </a:cubicBezTo>
                  <a:cubicBezTo>
                    <a:pt x="3902808" y="2368952"/>
                    <a:pt x="3893485" y="2382849"/>
                    <a:pt x="3879659" y="2384385"/>
                  </a:cubicBezTo>
                  <a:cubicBezTo>
                    <a:pt x="3661417" y="2408634"/>
                    <a:pt x="3223315" y="2387905"/>
                    <a:pt x="3057856" y="2384385"/>
                  </a:cubicBezTo>
                  <a:cubicBezTo>
                    <a:pt x="2983218" y="2359505"/>
                    <a:pt x="3054642" y="2380619"/>
                    <a:pt x="2918960" y="2361236"/>
                  </a:cubicBezTo>
                  <a:cubicBezTo>
                    <a:pt x="2899484" y="2358454"/>
                    <a:pt x="2880377" y="2353519"/>
                    <a:pt x="2861086" y="2349661"/>
                  </a:cubicBezTo>
                  <a:cubicBezTo>
                    <a:pt x="2849511" y="2341945"/>
                    <a:pt x="2839387" y="2331396"/>
                    <a:pt x="2826362" y="2326512"/>
                  </a:cubicBezTo>
                  <a:cubicBezTo>
                    <a:pt x="2807942" y="2319604"/>
                    <a:pt x="2787575" y="2319709"/>
                    <a:pt x="2768489" y="2314937"/>
                  </a:cubicBezTo>
                  <a:cubicBezTo>
                    <a:pt x="2756653" y="2311978"/>
                    <a:pt x="2745189" y="2307646"/>
                    <a:pt x="2733765" y="2303362"/>
                  </a:cubicBezTo>
                  <a:cubicBezTo>
                    <a:pt x="2714311" y="2296067"/>
                    <a:pt x="2695346" y="2287508"/>
                    <a:pt x="2675892" y="2280213"/>
                  </a:cubicBezTo>
                  <a:cubicBezTo>
                    <a:pt x="2614590" y="2257225"/>
                    <a:pt x="2656371" y="2280943"/>
                    <a:pt x="2571719" y="2233914"/>
                  </a:cubicBezTo>
                  <a:cubicBezTo>
                    <a:pt x="2559559" y="2227158"/>
                    <a:pt x="2547682" y="2219671"/>
                    <a:pt x="2536995" y="2210765"/>
                  </a:cubicBezTo>
                  <a:cubicBezTo>
                    <a:pt x="2502246" y="2181808"/>
                    <a:pt x="2499320" y="2162991"/>
                    <a:pt x="2455973" y="2141317"/>
                  </a:cubicBezTo>
                  <a:cubicBezTo>
                    <a:pt x="2441744" y="2134203"/>
                    <a:pt x="2425107" y="2133600"/>
                    <a:pt x="2409674" y="2129742"/>
                  </a:cubicBezTo>
                  <a:cubicBezTo>
                    <a:pt x="2390383" y="2118167"/>
                    <a:pt x="2371922" y="2105079"/>
                    <a:pt x="2351800" y="2095018"/>
                  </a:cubicBezTo>
                  <a:cubicBezTo>
                    <a:pt x="2323303" y="2080770"/>
                    <a:pt x="2274306" y="2076315"/>
                    <a:pt x="2247628" y="2071869"/>
                  </a:cubicBezTo>
                  <a:cubicBezTo>
                    <a:pt x="1933139" y="1946069"/>
                    <a:pt x="2240198" y="2060294"/>
                    <a:pt x="1367952" y="2060294"/>
                  </a:cubicBezTo>
                  <a:cubicBezTo>
                    <a:pt x="1271419" y="2060294"/>
                    <a:pt x="1175041" y="2052577"/>
                    <a:pt x="1078585" y="2048719"/>
                  </a:cubicBezTo>
                  <a:cubicBezTo>
                    <a:pt x="1059294" y="2044861"/>
                    <a:pt x="1039132" y="2044052"/>
                    <a:pt x="1020712" y="2037144"/>
                  </a:cubicBezTo>
                  <a:cubicBezTo>
                    <a:pt x="1007687" y="2032260"/>
                    <a:pt x="998148" y="2020751"/>
                    <a:pt x="985988" y="2013995"/>
                  </a:cubicBezTo>
                  <a:cubicBezTo>
                    <a:pt x="963363" y="2001426"/>
                    <a:pt x="940863" y="1988116"/>
                    <a:pt x="916540" y="1979271"/>
                  </a:cubicBezTo>
                  <a:cubicBezTo>
                    <a:pt x="898051" y="1972548"/>
                    <a:pt x="877871" y="1971964"/>
                    <a:pt x="858666" y="1967696"/>
                  </a:cubicBezTo>
                  <a:cubicBezTo>
                    <a:pt x="843137" y="1964245"/>
                    <a:pt x="827317" y="1961558"/>
                    <a:pt x="812367" y="1956122"/>
                  </a:cubicBezTo>
                  <a:cubicBezTo>
                    <a:pt x="662058" y="1901465"/>
                    <a:pt x="789446" y="1935924"/>
                    <a:pt x="685046" y="1909823"/>
                  </a:cubicBezTo>
                  <a:cubicBezTo>
                    <a:pt x="669613" y="1898248"/>
                    <a:pt x="655496" y="1884670"/>
                    <a:pt x="638747" y="1875099"/>
                  </a:cubicBezTo>
                  <a:cubicBezTo>
                    <a:pt x="577133" y="1839891"/>
                    <a:pt x="629787" y="1892222"/>
                    <a:pt x="569299" y="1840375"/>
                  </a:cubicBezTo>
                  <a:cubicBezTo>
                    <a:pt x="453844" y="1741414"/>
                    <a:pt x="604238" y="1848235"/>
                    <a:pt x="453552" y="1747777"/>
                  </a:cubicBezTo>
                  <a:cubicBezTo>
                    <a:pt x="399170" y="1666203"/>
                    <a:pt x="469525" y="1754866"/>
                    <a:pt x="384104" y="1701479"/>
                  </a:cubicBezTo>
                  <a:cubicBezTo>
                    <a:pt x="336013" y="1671423"/>
                    <a:pt x="340427" y="1646227"/>
                    <a:pt x="303081" y="1608881"/>
                  </a:cubicBezTo>
                  <a:cubicBezTo>
                    <a:pt x="293244" y="1599044"/>
                    <a:pt x="279932" y="1593448"/>
                    <a:pt x="268357" y="1585732"/>
                  </a:cubicBezTo>
                  <a:cubicBezTo>
                    <a:pt x="216006" y="1507204"/>
                    <a:pt x="241732" y="1535957"/>
                    <a:pt x="198909" y="1493134"/>
                  </a:cubicBezTo>
                  <a:cubicBezTo>
                    <a:pt x="163511" y="1386934"/>
                    <a:pt x="222680" y="1552248"/>
                    <a:pt x="152611" y="1412112"/>
                  </a:cubicBezTo>
                  <a:cubicBezTo>
                    <a:pt x="145497" y="1397883"/>
                    <a:pt x="145406" y="1381109"/>
                    <a:pt x="141036" y="1365813"/>
                  </a:cubicBezTo>
                  <a:cubicBezTo>
                    <a:pt x="137684" y="1354082"/>
                    <a:pt x="133319" y="1342664"/>
                    <a:pt x="129461" y="1331089"/>
                  </a:cubicBezTo>
                  <a:cubicBezTo>
                    <a:pt x="134312" y="1224376"/>
                    <a:pt x="152923" y="1054859"/>
                    <a:pt x="129461" y="937550"/>
                  </a:cubicBezTo>
                  <a:cubicBezTo>
                    <a:pt x="126733" y="923909"/>
                    <a:pt x="115218" y="913512"/>
                    <a:pt x="106312" y="902825"/>
                  </a:cubicBezTo>
                  <a:cubicBezTo>
                    <a:pt x="72795" y="862604"/>
                    <a:pt x="72096" y="868355"/>
                    <a:pt x="25289" y="844952"/>
                  </a:cubicBezTo>
                  <a:cubicBezTo>
                    <a:pt x="0" y="807018"/>
                    <a:pt x="2140" y="808299"/>
                    <a:pt x="2140" y="787079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7" name="6 Rectángulo"/>
            <p:cNvSpPr/>
            <p:nvPr/>
          </p:nvSpPr>
          <p:spPr>
            <a:xfrm>
              <a:off x="500017" y="857277"/>
              <a:ext cx="4571476" cy="147661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dirty="0">
                  <a:solidFill>
                    <a:schemeClr val="bg1">
                      <a:lumMod val="95000"/>
                      <a:lumOff val="5000"/>
                    </a:schemeClr>
                  </a:solidFill>
                  <a:latin typeface="Berlin Sans FB" pitchFamily="34" charset="0"/>
                </a:rPr>
                <a:t>2.1 - ¡No basta con ofrecer solamente conocimientos, competencias profesionales o requerimientos específicos del mercado, sino que es necesario ofrecer una propuesta de sentido a la propia existencia!</a:t>
              </a:r>
              <a:endParaRPr lang="es-CL" dirty="0">
                <a:solidFill>
                  <a:schemeClr val="bg1">
                    <a:lumMod val="95000"/>
                    <a:lumOff val="5000"/>
                  </a:schemeClr>
                </a:solidFill>
                <a:latin typeface="Berlin Sans FB" pitchFamily="34" charset="0"/>
              </a:endParaRPr>
            </a:p>
          </p:txBody>
        </p:sp>
      </p:grpSp>
      <p:grpSp>
        <p:nvGrpSpPr>
          <p:cNvPr id="3" name="12 Grupo"/>
          <p:cNvGrpSpPr>
            <a:grpSpLocks/>
          </p:cNvGrpSpPr>
          <p:nvPr/>
        </p:nvGrpSpPr>
        <p:grpSpPr bwMode="auto">
          <a:xfrm>
            <a:off x="214313" y="3071813"/>
            <a:ext cx="8715375" cy="3592512"/>
            <a:chOff x="214282" y="3090441"/>
            <a:chExt cx="8715436" cy="3592237"/>
          </a:xfrm>
        </p:grpSpPr>
        <p:sp>
          <p:nvSpPr>
            <p:cNvPr id="9" name="8 CuadroTexto"/>
            <p:cNvSpPr txBox="1"/>
            <p:nvPr/>
          </p:nvSpPr>
          <p:spPr>
            <a:xfrm>
              <a:off x="357158" y="3142824"/>
              <a:ext cx="8572560" cy="353985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s-ES" sz="3200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empus Sans ITC" pitchFamily="82" charset="0"/>
                </a:rPr>
                <a:t>… es provocar las preguntas de sentido, </a:t>
              </a:r>
            </a:p>
            <a:p>
              <a:pPr algn="ctr">
                <a:defRPr/>
              </a:pPr>
              <a:r>
                <a:rPr lang="es-ES" sz="3200" b="1" i="1" dirty="0">
                  <a:solidFill>
                    <a:srgbClr val="FF99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empus Sans ITC" pitchFamily="82" charset="0"/>
                </a:rPr>
                <a:t>abrir al sentido de la vida humana, </a:t>
              </a:r>
            </a:p>
            <a:p>
              <a:pPr algn="ctr">
                <a:defRPr/>
              </a:pPr>
              <a:r>
                <a:rPr lang="es-ES" sz="3200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empus Sans ITC" pitchFamily="82" charset="0"/>
                </a:rPr>
                <a:t>reconocer la grandeza del ser humano,…</a:t>
              </a:r>
            </a:p>
            <a:p>
              <a:pPr algn="ctr">
                <a:defRPr/>
              </a:pPr>
              <a:r>
                <a:rPr lang="es-ES" sz="3200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empus Sans ITC" pitchFamily="82" charset="0"/>
                </a:rPr>
                <a:t>dejar que la ciencia, la biología, </a:t>
              </a:r>
            </a:p>
            <a:p>
              <a:pPr algn="ctr">
                <a:defRPr/>
              </a:pPr>
              <a:r>
                <a:rPr lang="es-ES" sz="3200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empus Sans ITC" pitchFamily="82" charset="0"/>
                </a:rPr>
                <a:t>el arte, el deporte, la literatura </a:t>
              </a:r>
            </a:p>
            <a:p>
              <a:pPr algn="ctr">
                <a:defRPr/>
              </a:pPr>
              <a:r>
                <a:rPr lang="es-ES" sz="3200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empus Sans ITC" pitchFamily="82" charset="0"/>
                </a:rPr>
                <a:t>hablen con autoridad de la majestuosidad del </a:t>
              </a:r>
              <a:r>
                <a:rPr lang="es-ES" sz="3200" b="1" i="1" dirty="0">
                  <a:solidFill>
                    <a:srgbClr val="FF99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empus Sans ITC" pitchFamily="82" charset="0"/>
                </a:rPr>
                <a:t>Creador </a:t>
              </a:r>
            </a:p>
          </p:txBody>
        </p:sp>
        <p:sp>
          <p:nvSpPr>
            <p:cNvPr id="11" name="10 Forma libre"/>
            <p:cNvSpPr/>
            <p:nvPr/>
          </p:nvSpPr>
          <p:spPr>
            <a:xfrm>
              <a:off x="214282" y="3090441"/>
              <a:ext cx="920756" cy="3298572"/>
            </a:xfrm>
            <a:custGeom>
              <a:avLst/>
              <a:gdLst>
                <a:gd name="connsiteX0" fmla="*/ 697659 w 697659"/>
                <a:gd name="connsiteY0" fmla="*/ 0 h 3298784"/>
                <a:gd name="connsiteX1" fmla="*/ 605062 w 697659"/>
                <a:gd name="connsiteY1" fmla="*/ 92597 h 3298784"/>
                <a:gd name="connsiteX2" fmla="*/ 489315 w 697659"/>
                <a:gd name="connsiteY2" fmla="*/ 162045 h 3298784"/>
                <a:gd name="connsiteX3" fmla="*/ 385143 w 697659"/>
                <a:gd name="connsiteY3" fmla="*/ 231493 h 3298784"/>
                <a:gd name="connsiteX4" fmla="*/ 315694 w 697659"/>
                <a:gd name="connsiteY4" fmla="*/ 266217 h 3298784"/>
                <a:gd name="connsiteX5" fmla="*/ 269396 w 697659"/>
                <a:gd name="connsiteY5" fmla="*/ 324091 h 3298784"/>
                <a:gd name="connsiteX6" fmla="*/ 246246 w 697659"/>
                <a:gd name="connsiteY6" fmla="*/ 370389 h 3298784"/>
                <a:gd name="connsiteX7" fmla="*/ 211522 w 697659"/>
                <a:gd name="connsiteY7" fmla="*/ 405113 h 3298784"/>
                <a:gd name="connsiteX8" fmla="*/ 176798 w 697659"/>
                <a:gd name="connsiteY8" fmla="*/ 567159 h 3298784"/>
                <a:gd name="connsiteX9" fmla="*/ 188373 w 697659"/>
                <a:gd name="connsiteY9" fmla="*/ 810227 h 3298784"/>
                <a:gd name="connsiteX10" fmla="*/ 211522 w 697659"/>
                <a:gd name="connsiteY10" fmla="*/ 914400 h 3298784"/>
                <a:gd name="connsiteX11" fmla="*/ 257821 w 697659"/>
                <a:gd name="connsiteY11" fmla="*/ 1307939 h 3298784"/>
                <a:gd name="connsiteX12" fmla="*/ 292545 w 697659"/>
                <a:gd name="connsiteY12" fmla="*/ 1342663 h 3298784"/>
                <a:gd name="connsiteX13" fmla="*/ 246246 w 697659"/>
                <a:gd name="connsiteY13" fmla="*/ 1828800 h 3298784"/>
                <a:gd name="connsiteX14" fmla="*/ 199948 w 697659"/>
                <a:gd name="connsiteY14" fmla="*/ 1898248 h 3298784"/>
                <a:gd name="connsiteX15" fmla="*/ 176798 w 697659"/>
                <a:gd name="connsiteY15" fmla="*/ 1921397 h 3298784"/>
                <a:gd name="connsiteX16" fmla="*/ 165224 w 697659"/>
                <a:gd name="connsiteY16" fmla="*/ 1967696 h 3298784"/>
                <a:gd name="connsiteX17" fmla="*/ 130499 w 697659"/>
                <a:gd name="connsiteY17" fmla="*/ 2071868 h 3298784"/>
                <a:gd name="connsiteX18" fmla="*/ 107350 w 697659"/>
                <a:gd name="connsiteY18" fmla="*/ 2164465 h 3298784"/>
                <a:gd name="connsiteX19" fmla="*/ 95775 w 697659"/>
                <a:gd name="connsiteY19" fmla="*/ 2384384 h 3298784"/>
                <a:gd name="connsiteX20" fmla="*/ 72626 w 697659"/>
                <a:gd name="connsiteY20" fmla="*/ 2419108 h 3298784"/>
                <a:gd name="connsiteX21" fmla="*/ 84201 w 697659"/>
                <a:gd name="connsiteY21" fmla="*/ 2453832 h 3298784"/>
                <a:gd name="connsiteX22" fmla="*/ 72626 w 697659"/>
                <a:gd name="connsiteY22" fmla="*/ 2650602 h 3298784"/>
                <a:gd name="connsiteX23" fmla="*/ 49477 w 697659"/>
                <a:gd name="connsiteY23" fmla="*/ 2685326 h 3298784"/>
                <a:gd name="connsiteX24" fmla="*/ 37902 w 697659"/>
                <a:gd name="connsiteY24" fmla="*/ 2720050 h 3298784"/>
                <a:gd name="connsiteX25" fmla="*/ 14753 w 697659"/>
                <a:gd name="connsiteY25" fmla="*/ 2893670 h 3298784"/>
                <a:gd name="connsiteX26" fmla="*/ 37902 w 697659"/>
                <a:gd name="connsiteY26" fmla="*/ 3252486 h 3298784"/>
                <a:gd name="connsiteX27" fmla="*/ 49477 w 697659"/>
                <a:gd name="connsiteY27" fmla="*/ 3298784 h 3298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697659" h="3298784">
                  <a:moveTo>
                    <a:pt x="697659" y="0"/>
                  </a:moveTo>
                  <a:cubicBezTo>
                    <a:pt x="659504" y="50873"/>
                    <a:pt x="663410" y="53698"/>
                    <a:pt x="605062" y="92597"/>
                  </a:cubicBezTo>
                  <a:cubicBezTo>
                    <a:pt x="567625" y="117555"/>
                    <a:pt x="524450" y="133937"/>
                    <a:pt x="489315" y="162045"/>
                  </a:cubicBezTo>
                  <a:cubicBezTo>
                    <a:pt x="387363" y="243606"/>
                    <a:pt x="474912" y="180196"/>
                    <a:pt x="385143" y="231493"/>
                  </a:cubicBezTo>
                  <a:cubicBezTo>
                    <a:pt x="322318" y="267393"/>
                    <a:pt x="379357" y="244997"/>
                    <a:pt x="315694" y="266217"/>
                  </a:cubicBezTo>
                  <a:cubicBezTo>
                    <a:pt x="290344" y="291568"/>
                    <a:pt x="288865" y="290021"/>
                    <a:pt x="269396" y="324091"/>
                  </a:cubicBezTo>
                  <a:cubicBezTo>
                    <a:pt x="260835" y="339072"/>
                    <a:pt x="256275" y="356349"/>
                    <a:pt x="246246" y="370389"/>
                  </a:cubicBezTo>
                  <a:cubicBezTo>
                    <a:pt x="236732" y="383709"/>
                    <a:pt x="223097" y="393538"/>
                    <a:pt x="211522" y="405113"/>
                  </a:cubicBezTo>
                  <a:cubicBezTo>
                    <a:pt x="205464" y="429345"/>
                    <a:pt x="176798" y="533552"/>
                    <a:pt x="176798" y="567159"/>
                  </a:cubicBezTo>
                  <a:cubicBezTo>
                    <a:pt x="176798" y="648273"/>
                    <a:pt x="182152" y="729351"/>
                    <a:pt x="188373" y="810227"/>
                  </a:cubicBezTo>
                  <a:cubicBezTo>
                    <a:pt x="190005" y="831446"/>
                    <a:pt x="205739" y="891267"/>
                    <a:pt x="211522" y="914400"/>
                  </a:cubicBezTo>
                  <a:cubicBezTo>
                    <a:pt x="220123" y="1172431"/>
                    <a:pt x="154213" y="1187063"/>
                    <a:pt x="257821" y="1307939"/>
                  </a:cubicBezTo>
                  <a:cubicBezTo>
                    <a:pt x="268474" y="1320367"/>
                    <a:pt x="280970" y="1331088"/>
                    <a:pt x="292545" y="1342663"/>
                  </a:cubicBezTo>
                  <a:cubicBezTo>
                    <a:pt x="283019" y="1523668"/>
                    <a:pt x="333347" y="1683630"/>
                    <a:pt x="246246" y="1828800"/>
                  </a:cubicBezTo>
                  <a:cubicBezTo>
                    <a:pt x="231932" y="1852657"/>
                    <a:pt x="216641" y="1875990"/>
                    <a:pt x="199948" y="1898248"/>
                  </a:cubicBezTo>
                  <a:cubicBezTo>
                    <a:pt x="193400" y="1906978"/>
                    <a:pt x="184515" y="1913681"/>
                    <a:pt x="176798" y="1921397"/>
                  </a:cubicBezTo>
                  <a:cubicBezTo>
                    <a:pt x="172940" y="1936830"/>
                    <a:pt x="169902" y="1952492"/>
                    <a:pt x="165224" y="1967696"/>
                  </a:cubicBezTo>
                  <a:cubicBezTo>
                    <a:pt x="154460" y="2002680"/>
                    <a:pt x="139376" y="2036358"/>
                    <a:pt x="130499" y="2071868"/>
                  </a:cubicBezTo>
                  <a:lnTo>
                    <a:pt x="107350" y="2164465"/>
                  </a:lnTo>
                  <a:cubicBezTo>
                    <a:pt x="122201" y="2268421"/>
                    <a:pt x="129194" y="2259063"/>
                    <a:pt x="95775" y="2384384"/>
                  </a:cubicBezTo>
                  <a:cubicBezTo>
                    <a:pt x="92191" y="2397825"/>
                    <a:pt x="80342" y="2407533"/>
                    <a:pt x="72626" y="2419108"/>
                  </a:cubicBezTo>
                  <a:cubicBezTo>
                    <a:pt x="76484" y="2430683"/>
                    <a:pt x="80849" y="2442101"/>
                    <a:pt x="84201" y="2453832"/>
                  </a:cubicBezTo>
                  <a:cubicBezTo>
                    <a:pt x="107003" y="2533641"/>
                    <a:pt x="101636" y="2534561"/>
                    <a:pt x="72626" y="2650602"/>
                  </a:cubicBezTo>
                  <a:cubicBezTo>
                    <a:pt x="69252" y="2664098"/>
                    <a:pt x="55698" y="2672884"/>
                    <a:pt x="49477" y="2685326"/>
                  </a:cubicBezTo>
                  <a:cubicBezTo>
                    <a:pt x="44021" y="2696239"/>
                    <a:pt x="41760" y="2708475"/>
                    <a:pt x="37902" y="2720050"/>
                  </a:cubicBezTo>
                  <a:cubicBezTo>
                    <a:pt x="30186" y="2777923"/>
                    <a:pt x="14753" y="2835285"/>
                    <a:pt x="14753" y="2893670"/>
                  </a:cubicBezTo>
                  <a:cubicBezTo>
                    <a:pt x="14753" y="3013524"/>
                    <a:pt x="0" y="3138783"/>
                    <a:pt x="37902" y="3252486"/>
                  </a:cubicBezTo>
                  <a:cubicBezTo>
                    <a:pt x="50697" y="3290870"/>
                    <a:pt x="49477" y="3275009"/>
                    <a:pt x="49477" y="3298784"/>
                  </a:cubicBezTo>
                </a:path>
              </a:pathLst>
            </a:custGeom>
            <a:solidFill>
              <a:srgbClr val="00B0F0"/>
            </a:solidFill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2" name="11 Forma libre"/>
            <p:cNvSpPr/>
            <p:nvPr/>
          </p:nvSpPr>
          <p:spPr>
            <a:xfrm flipH="1">
              <a:off x="8072462" y="3142824"/>
              <a:ext cx="857256" cy="3155708"/>
            </a:xfrm>
            <a:custGeom>
              <a:avLst/>
              <a:gdLst>
                <a:gd name="connsiteX0" fmla="*/ 697659 w 697659"/>
                <a:gd name="connsiteY0" fmla="*/ 0 h 3298784"/>
                <a:gd name="connsiteX1" fmla="*/ 605062 w 697659"/>
                <a:gd name="connsiteY1" fmla="*/ 92597 h 3298784"/>
                <a:gd name="connsiteX2" fmla="*/ 489315 w 697659"/>
                <a:gd name="connsiteY2" fmla="*/ 162045 h 3298784"/>
                <a:gd name="connsiteX3" fmla="*/ 385143 w 697659"/>
                <a:gd name="connsiteY3" fmla="*/ 231493 h 3298784"/>
                <a:gd name="connsiteX4" fmla="*/ 315694 w 697659"/>
                <a:gd name="connsiteY4" fmla="*/ 266217 h 3298784"/>
                <a:gd name="connsiteX5" fmla="*/ 269396 w 697659"/>
                <a:gd name="connsiteY5" fmla="*/ 324091 h 3298784"/>
                <a:gd name="connsiteX6" fmla="*/ 246246 w 697659"/>
                <a:gd name="connsiteY6" fmla="*/ 370389 h 3298784"/>
                <a:gd name="connsiteX7" fmla="*/ 211522 w 697659"/>
                <a:gd name="connsiteY7" fmla="*/ 405113 h 3298784"/>
                <a:gd name="connsiteX8" fmla="*/ 176798 w 697659"/>
                <a:gd name="connsiteY8" fmla="*/ 567159 h 3298784"/>
                <a:gd name="connsiteX9" fmla="*/ 188373 w 697659"/>
                <a:gd name="connsiteY9" fmla="*/ 810227 h 3298784"/>
                <a:gd name="connsiteX10" fmla="*/ 211522 w 697659"/>
                <a:gd name="connsiteY10" fmla="*/ 914400 h 3298784"/>
                <a:gd name="connsiteX11" fmla="*/ 257821 w 697659"/>
                <a:gd name="connsiteY11" fmla="*/ 1307939 h 3298784"/>
                <a:gd name="connsiteX12" fmla="*/ 292545 w 697659"/>
                <a:gd name="connsiteY12" fmla="*/ 1342663 h 3298784"/>
                <a:gd name="connsiteX13" fmla="*/ 246246 w 697659"/>
                <a:gd name="connsiteY13" fmla="*/ 1828800 h 3298784"/>
                <a:gd name="connsiteX14" fmla="*/ 199948 w 697659"/>
                <a:gd name="connsiteY14" fmla="*/ 1898248 h 3298784"/>
                <a:gd name="connsiteX15" fmla="*/ 176798 w 697659"/>
                <a:gd name="connsiteY15" fmla="*/ 1921397 h 3298784"/>
                <a:gd name="connsiteX16" fmla="*/ 165224 w 697659"/>
                <a:gd name="connsiteY16" fmla="*/ 1967696 h 3298784"/>
                <a:gd name="connsiteX17" fmla="*/ 130499 w 697659"/>
                <a:gd name="connsiteY17" fmla="*/ 2071868 h 3298784"/>
                <a:gd name="connsiteX18" fmla="*/ 107350 w 697659"/>
                <a:gd name="connsiteY18" fmla="*/ 2164465 h 3298784"/>
                <a:gd name="connsiteX19" fmla="*/ 95775 w 697659"/>
                <a:gd name="connsiteY19" fmla="*/ 2384384 h 3298784"/>
                <a:gd name="connsiteX20" fmla="*/ 72626 w 697659"/>
                <a:gd name="connsiteY20" fmla="*/ 2419108 h 3298784"/>
                <a:gd name="connsiteX21" fmla="*/ 84201 w 697659"/>
                <a:gd name="connsiteY21" fmla="*/ 2453832 h 3298784"/>
                <a:gd name="connsiteX22" fmla="*/ 72626 w 697659"/>
                <a:gd name="connsiteY22" fmla="*/ 2650602 h 3298784"/>
                <a:gd name="connsiteX23" fmla="*/ 49477 w 697659"/>
                <a:gd name="connsiteY23" fmla="*/ 2685326 h 3298784"/>
                <a:gd name="connsiteX24" fmla="*/ 37902 w 697659"/>
                <a:gd name="connsiteY24" fmla="*/ 2720050 h 3298784"/>
                <a:gd name="connsiteX25" fmla="*/ 14753 w 697659"/>
                <a:gd name="connsiteY25" fmla="*/ 2893670 h 3298784"/>
                <a:gd name="connsiteX26" fmla="*/ 37902 w 697659"/>
                <a:gd name="connsiteY26" fmla="*/ 3252486 h 3298784"/>
                <a:gd name="connsiteX27" fmla="*/ 49477 w 697659"/>
                <a:gd name="connsiteY27" fmla="*/ 3298784 h 3298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697659" h="3298784">
                  <a:moveTo>
                    <a:pt x="697659" y="0"/>
                  </a:moveTo>
                  <a:cubicBezTo>
                    <a:pt x="659504" y="50873"/>
                    <a:pt x="663410" y="53698"/>
                    <a:pt x="605062" y="92597"/>
                  </a:cubicBezTo>
                  <a:cubicBezTo>
                    <a:pt x="567625" y="117555"/>
                    <a:pt x="524450" y="133937"/>
                    <a:pt x="489315" y="162045"/>
                  </a:cubicBezTo>
                  <a:cubicBezTo>
                    <a:pt x="387363" y="243606"/>
                    <a:pt x="474912" y="180196"/>
                    <a:pt x="385143" y="231493"/>
                  </a:cubicBezTo>
                  <a:cubicBezTo>
                    <a:pt x="322318" y="267393"/>
                    <a:pt x="379357" y="244997"/>
                    <a:pt x="315694" y="266217"/>
                  </a:cubicBezTo>
                  <a:cubicBezTo>
                    <a:pt x="290344" y="291568"/>
                    <a:pt x="288865" y="290021"/>
                    <a:pt x="269396" y="324091"/>
                  </a:cubicBezTo>
                  <a:cubicBezTo>
                    <a:pt x="260835" y="339072"/>
                    <a:pt x="256275" y="356349"/>
                    <a:pt x="246246" y="370389"/>
                  </a:cubicBezTo>
                  <a:cubicBezTo>
                    <a:pt x="236732" y="383709"/>
                    <a:pt x="223097" y="393538"/>
                    <a:pt x="211522" y="405113"/>
                  </a:cubicBezTo>
                  <a:cubicBezTo>
                    <a:pt x="205464" y="429345"/>
                    <a:pt x="176798" y="533552"/>
                    <a:pt x="176798" y="567159"/>
                  </a:cubicBezTo>
                  <a:cubicBezTo>
                    <a:pt x="176798" y="648273"/>
                    <a:pt x="182152" y="729351"/>
                    <a:pt x="188373" y="810227"/>
                  </a:cubicBezTo>
                  <a:cubicBezTo>
                    <a:pt x="190005" y="831446"/>
                    <a:pt x="205739" y="891267"/>
                    <a:pt x="211522" y="914400"/>
                  </a:cubicBezTo>
                  <a:cubicBezTo>
                    <a:pt x="220123" y="1172431"/>
                    <a:pt x="154213" y="1187063"/>
                    <a:pt x="257821" y="1307939"/>
                  </a:cubicBezTo>
                  <a:cubicBezTo>
                    <a:pt x="268474" y="1320367"/>
                    <a:pt x="280970" y="1331088"/>
                    <a:pt x="292545" y="1342663"/>
                  </a:cubicBezTo>
                  <a:cubicBezTo>
                    <a:pt x="283019" y="1523668"/>
                    <a:pt x="333347" y="1683630"/>
                    <a:pt x="246246" y="1828800"/>
                  </a:cubicBezTo>
                  <a:cubicBezTo>
                    <a:pt x="231932" y="1852657"/>
                    <a:pt x="216641" y="1875990"/>
                    <a:pt x="199948" y="1898248"/>
                  </a:cubicBezTo>
                  <a:cubicBezTo>
                    <a:pt x="193400" y="1906978"/>
                    <a:pt x="184515" y="1913681"/>
                    <a:pt x="176798" y="1921397"/>
                  </a:cubicBezTo>
                  <a:cubicBezTo>
                    <a:pt x="172940" y="1936830"/>
                    <a:pt x="169902" y="1952492"/>
                    <a:pt x="165224" y="1967696"/>
                  </a:cubicBezTo>
                  <a:cubicBezTo>
                    <a:pt x="154460" y="2002680"/>
                    <a:pt x="139376" y="2036358"/>
                    <a:pt x="130499" y="2071868"/>
                  </a:cubicBezTo>
                  <a:lnTo>
                    <a:pt x="107350" y="2164465"/>
                  </a:lnTo>
                  <a:cubicBezTo>
                    <a:pt x="122201" y="2268421"/>
                    <a:pt x="129194" y="2259063"/>
                    <a:pt x="95775" y="2384384"/>
                  </a:cubicBezTo>
                  <a:cubicBezTo>
                    <a:pt x="92191" y="2397825"/>
                    <a:pt x="80342" y="2407533"/>
                    <a:pt x="72626" y="2419108"/>
                  </a:cubicBezTo>
                  <a:cubicBezTo>
                    <a:pt x="76484" y="2430683"/>
                    <a:pt x="80849" y="2442101"/>
                    <a:pt x="84201" y="2453832"/>
                  </a:cubicBezTo>
                  <a:cubicBezTo>
                    <a:pt x="107003" y="2533641"/>
                    <a:pt x="101636" y="2534561"/>
                    <a:pt x="72626" y="2650602"/>
                  </a:cubicBezTo>
                  <a:cubicBezTo>
                    <a:pt x="69252" y="2664098"/>
                    <a:pt x="55698" y="2672884"/>
                    <a:pt x="49477" y="2685326"/>
                  </a:cubicBezTo>
                  <a:cubicBezTo>
                    <a:pt x="44021" y="2696239"/>
                    <a:pt x="41760" y="2708475"/>
                    <a:pt x="37902" y="2720050"/>
                  </a:cubicBezTo>
                  <a:cubicBezTo>
                    <a:pt x="30186" y="2777923"/>
                    <a:pt x="14753" y="2835285"/>
                    <a:pt x="14753" y="2893670"/>
                  </a:cubicBezTo>
                  <a:cubicBezTo>
                    <a:pt x="14753" y="3013524"/>
                    <a:pt x="0" y="3138783"/>
                    <a:pt x="37902" y="3252486"/>
                  </a:cubicBezTo>
                  <a:cubicBezTo>
                    <a:pt x="50697" y="3290870"/>
                    <a:pt x="49477" y="3275009"/>
                    <a:pt x="49477" y="3298784"/>
                  </a:cubicBezTo>
                </a:path>
              </a:pathLst>
            </a:custGeom>
            <a:solidFill>
              <a:srgbClr val="00B0F0"/>
            </a:solidFill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</p:grpSp>
      <p:grpSp>
        <p:nvGrpSpPr>
          <p:cNvPr id="4" name="16 Grupo"/>
          <p:cNvGrpSpPr>
            <a:grpSpLocks/>
          </p:cNvGrpSpPr>
          <p:nvPr/>
        </p:nvGrpSpPr>
        <p:grpSpPr bwMode="auto">
          <a:xfrm>
            <a:off x="3286125" y="142875"/>
            <a:ext cx="5638800" cy="2655888"/>
            <a:chOff x="3286116" y="142852"/>
            <a:chExt cx="5638083" cy="2655436"/>
          </a:xfrm>
        </p:grpSpPr>
        <p:sp>
          <p:nvSpPr>
            <p:cNvPr id="10245" name="5 Rectángulo"/>
            <p:cNvSpPr>
              <a:spLocks noChangeArrowheads="1"/>
            </p:cNvSpPr>
            <p:nvPr/>
          </p:nvSpPr>
          <p:spPr bwMode="auto">
            <a:xfrm>
              <a:off x="3286116" y="142852"/>
              <a:ext cx="563808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MX" sz="2400">
                  <a:latin typeface="AR ESSENCE" pitchFamily="2" charset="0"/>
                </a:rPr>
                <a:t>2.- IDENTITARIO</a:t>
              </a:r>
              <a:r>
                <a:rPr lang="es-MX" sz="2400" b="1">
                  <a:latin typeface="AR ESSENCE" pitchFamily="2" charset="0"/>
                </a:rPr>
                <a:t>: ¿Qué significa que sea Católica? </a:t>
              </a:r>
              <a:endParaRPr lang="es-CL" sz="2400" b="1">
                <a:latin typeface="AR ESSENCE" pitchFamily="2" charset="0"/>
              </a:endParaRPr>
            </a:p>
          </p:txBody>
        </p:sp>
        <p:pic>
          <p:nvPicPr>
            <p:cNvPr id="16" name="15 Imagen" descr="estoy yo en medio de ellos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29388" y="571480"/>
              <a:ext cx="1720209" cy="2226808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450</TotalTime>
  <Words>950</Words>
  <Application>Microsoft Office PowerPoint</Application>
  <PresentationFormat>Presentación en pantalla (4:3)</PresentationFormat>
  <Paragraphs>81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7" baseType="lpstr">
      <vt:lpstr>Arial</vt:lpstr>
      <vt:lpstr>Cambria</vt:lpstr>
      <vt:lpstr>Calibri</vt:lpstr>
      <vt:lpstr>Chiller</vt:lpstr>
      <vt:lpstr>Arial Narrow</vt:lpstr>
      <vt:lpstr>AR ESSENCE</vt:lpstr>
      <vt:lpstr>Berlin Sans FB</vt:lpstr>
      <vt:lpstr>Comic Sans MS</vt:lpstr>
      <vt:lpstr>Times New Roman</vt:lpstr>
      <vt:lpstr>Tempus Sans ITC</vt:lpstr>
      <vt:lpstr>AR CENA</vt:lpstr>
      <vt:lpstr>Magneto</vt:lpstr>
      <vt:lpstr>Tema1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Company>VED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Ximena Rodriguez</dc:creator>
  <cp:lastModifiedBy>Alexandra</cp:lastModifiedBy>
  <cp:revision>46</cp:revision>
  <dcterms:created xsi:type="dcterms:W3CDTF">2011-05-17T20:57:50Z</dcterms:created>
  <dcterms:modified xsi:type="dcterms:W3CDTF">2011-05-25T15:57:28Z</dcterms:modified>
</cp:coreProperties>
</file>