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4" r:id="rId2"/>
    <p:sldId id="401" r:id="rId3"/>
    <p:sldId id="395" r:id="rId4"/>
    <p:sldId id="397" r:id="rId5"/>
    <p:sldId id="330" r:id="rId6"/>
    <p:sldId id="398" r:id="rId7"/>
    <p:sldId id="399" r:id="rId8"/>
    <p:sldId id="400" r:id="rId9"/>
    <p:sldId id="414" r:id="rId10"/>
    <p:sldId id="406" r:id="rId11"/>
    <p:sldId id="413" r:id="rId12"/>
    <p:sldId id="404" r:id="rId13"/>
    <p:sldId id="409" r:id="rId14"/>
    <p:sldId id="410" r:id="rId15"/>
    <p:sldId id="411" r:id="rId16"/>
    <p:sldId id="412" r:id="rId17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ca" initials="c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144"/>
    <a:srgbClr val="CCFF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24" autoAdjust="0"/>
    <p:restoredTop sz="94652" autoAdjust="0"/>
  </p:normalViewPr>
  <p:slideViewPr>
    <p:cSldViewPr>
      <p:cViewPr>
        <p:scale>
          <a:sx n="75" d="100"/>
          <a:sy n="75" d="100"/>
        </p:scale>
        <p:origin x="-82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84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904838-4A10-419F-9C93-2E7DFDFDFF80}" type="datetimeFigureOut">
              <a:rPr lang="es-CL" smtClean="0"/>
              <a:pPr/>
              <a:t>16-10-2013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978C16-FF8E-41EB-B2CB-E7D6D09D82B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97771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9A933-858F-45A9-B8AB-F92427EA098A}" type="datetimeFigureOut">
              <a:rPr lang="es-ES" smtClean="0"/>
              <a:pPr/>
              <a:t>16/10/2013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8447C-5819-483F-802A-89497FE35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-14287" y="3356992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4 Imagen" descr="Logo V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58763" y="2000895"/>
            <a:ext cx="8597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Memoria agradecida 2012-2013</a:t>
            </a:r>
            <a:endParaRPr lang="es-ES" sz="40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4089127"/>
            <a:ext cx="8597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Prioridades 2014</a:t>
            </a:r>
            <a:endParaRPr lang="es-ES" sz="40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0564" y="6330806"/>
            <a:ext cx="85979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Colegios Católicos – Vicaría para la Educación – Arzobispado de Santiago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842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-14287" y="3356992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4 Imagen" descr="Logo V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58763" y="2000895"/>
            <a:ext cx="8597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Memoria agradecida 2012-2013</a:t>
            </a:r>
            <a:endParaRPr lang="es-ES" sz="40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4089127"/>
            <a:ext cx="85979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Definición del Proyecto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VED 2013 -2016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0564" y="6330806"/>
            <a:ext cx="85979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Colegios Católicos – Vicaría para la Educación – Arzobispado de Santiago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10987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4 Imagen" descr="Logo V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Líneas de trabajo VED 2013-2016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0" y="1085604"/>
            <a:ext cx="450056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es-CL" sz="1600" dirty="0" smtClean="0">
              <a:latin typeface="Cambria" pitchFamily="18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4143372" y="1124005"/>
            <a:ext cx="1571636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es-CL" sz="1600" dirty="0" smtClean="0">
              <a:latin typeface="Cambria" pitchFamily="18" charset="0"/>
            </a:endParaRPr>
          </a:p>
        </p:txBody>
      </p:sp>
      <p:graphicFrame>
        <p:nvGraphicFramePr>
          <p:cNvPr id="42" name="41 Tabla"/>
          <p:cNvGraphicFramePr>
            <a:graphicFrameLocks noGrp="1"/>
          </p:cNvGraphicFramePr>
          <p:nvPr/>
        </p:nvGraphicFramePr>
        <p:xfrm>
          <a:off x="323528" y="1196752"/>
          <a:ext cx="8352927" cy="4709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1392155"/>
                <a:gridCol w="3168352"/>
                <a:gridCol w="1008111"/>
              </a:tblGrid>
              <a:tr h="416914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 smtClean="0">
                          <a:latin typeface="Cambria" pitchFamily="18" charset="0"/>
                        </a:rPr>
                        <a:t>AMBITOS</a:t>
                      </a:r>
                      <a:endParaRPr lang="es-E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dirty="0" smtClean="0">
                          <a:latin typeface="Cambria" pitchFamily="18" charset="0"/>
                        </a:rPr>
                        <a:t>ÁREAS</a:t>
                      </a:r>
                      <a:endParaRPr lang="es-E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dirty="0" smtClean="0">
                          <a:latin typeface="Cambria" pitchFamily="18" charset="0"/>
                        </a:rPr>
                        <a:t>DESTINATARIOS</a:t>
                      </a:r>
                      <a:endParaRPr lang="es-ES" dirty="0">
                        <a:latin typeface="Cambria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VÍNCULO</a:t>
                      </a:r>
                      <a:endParaRPr lang="es-ES" sz="2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vert="wordArtVert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60218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Animación y fortalecimiento del proyecto educativo católico.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Escuela Católica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270 colegios católicos de la Diócesis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(Equipos Directivos)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</a:tr>
              <a:tr h="1936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Acompañamiento y animación de la vida de fe que nace y se sustenta en el encuentro con Jesucristo en colegios católicos y laicos.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Pastoral Escolar </a:t>
                      </a:r>
                      <a:endParaRPr lang="es-ES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Pastoral de los Colegios</a:t>
                      </a:r>
                    </a:p>
                    <a:p>
                      <a:pPr algn="ctr"/>
                      <a:r>
                        <a:rPr lang="es-E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(Coordinadores Pastorales y Agentes Pastorales)</a:t>
                      </a:r>
                      <a:endParaRPr lang="es-ES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</a:tr>
              <a:tr h="11664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Mejoramiento de la enseñanza de la Religión.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Religión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2.500 Profesores de Religión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39789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48194020"/>
              </p:ext>
            </p:extLst>
          </p:nvPr>
        </p:nvGraphicFramePr>
        <p:xfrm>
          <a:off x="457200" y="1124744"/>
          <a:ext cx="8229600" cy="5040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3200"/>
                <a:gridCol w="2743200"/>
                <a:gridCol w="2743200"/>
              </a:tblGrid>
              <a:tr h="46991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Modelo Escuela Católica</a:t>
                      </a:r>
                      <a:endParaRPr lang="es-CL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Pastoral Escolar</a:t>
                      </a:r>
                      <a:endParaRPr lang="es-CL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Pedagogía en</a:t>
                      </a:r>
                      <a:r>
                        <a:rPr lang="es-CL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 Religión</a:t>
                      </a:r>
                      <a:endParaRPr lang="es-CL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</a:tr>
              <a:tr h="4570650"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C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Diseño del </a:t>
                      </a:r>
                      <a:r>
                        <a:rPr lang="es-C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  <a:hlinkClick r:id="rId2" action="ppaction://hlinksldjump"/>
                        </a:rPr>
                        <a:t>Modelo de Escuela Católica</a:t>
                      </a:r>
                      <a:r>
                        <a:rPr lang="es-C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: características </a:t>
                      </a:r>
                      <a:r>
                        <a:rPr lang="es-CL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fundamen</a:t>
                      </a:r>
                      <a:r>
                        <a:rPr lang="es-C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-tales y Modelo de Gestión.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CL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C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  <a:hlinkClick r:id="rId3" action="ppaction://hlinksldjump"/>
                        </a:rPr>
                        <a:t>Diplomado</a:t>
                      </a:r>
                      <a:r>
                        <a:rPr lang="es-C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 de Gestión</a:t>
                      </a:r>
                      <a:r>
                        <a:rPr lang="es-CL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 Escolar según el MEC: capacitación, autodiagnóstico, asesoría en elaboración PME.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CL" sz="16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CL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Elaboración Manual de Convivencia Escolar y Seminario.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CL" sz="16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CL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(Re?) Articulación de Coordinación Zonal y </a:t>
                      </a:r>
                      <a:r>
                        <a:rPr lang="es-CL" sz="16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Arquidiocesana</a:t>
                      </a:r>
                      <a:r>
                        <a:rPr lang="es-CL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 de CCPP. </a:t>
                      </a:r>
                      <a:endParaRPr lang="es-C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C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Acompañamiento y formación de Coordinadores y Agentes Pastorales.</a:t>
                      </a:r>
                      <a:r>
                        <a:rPr lang="es-CL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CL" sz="16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CL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Espacios de encuentros con Jesucristo para jóvenes y formación de líderes católicos.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CL" sz="16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CL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Inicio del diseño del Modelo de Pastoral Escolar (aún en construcción). </a:t>
                      </a:r>
                      <a:endParaRPr lang="es-C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COMPLETAR…</a:t>
                      </a:r>
                      <a:endParaRPr lang="es-C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4 Imagen" descr="Logo VE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Avances Plan VED 2013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982695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-14287" y="3356992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4 Imagen" descr="Logo V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58763" y="4005064"/>
            <a:ext cx="8597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Misión Territorial</a:t>
            </a:r>
            <a:endParaRPr lang="es-ES" sz="40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2000895"/>
            <a:ext cx="8597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Prioridades y énfasis 2014</a:t>
            </a:r>
            <a:endParaRPr lang="es-ES" sz="40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0564" y="6330806"/>
            <a:ext cx="85979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Colegios Católicos – Vicaría para la Educación – Arzobispado de Santiago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18649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Dimensiones de la acción de Iglesia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23" name="Imagen 1" descr="inic past-0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8256338" cy="5327323"/>
          </a:xfrm>
          <a:prstGeom prst="rect">
            <a:avLst/>
          </a:prstGeom>
          <a:noFill/>
        </p:spPr>
      </p:pic>
      <p:pic>
        <p:nvPicPr>
          <p:cNvPr id="6" name="4 Imagen" descr="Logo VE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0460163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Misión Territorial 2014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6" name="4 Imagen" descr="Logo V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 rot="20966495">
            <a:off x="3123697" y="1606212"/>
            <a:ext cx="5292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L" sz="2000" dirty="0" smtClean="0">
                <a:solidFill>
                  <a:schemeClr val="accent1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Ser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Iglesia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misericordiosa...</a:t>
            </a:r>
            <a:endParaRPr lang="es-CL" sz="2000" dirty="0">
              <a:solidFill>
                <a:schemeClr val="accent1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10" name="9 Rectángulo"/>
          <p:cNvSpPr/>
          <p:nvPr/>
        </p:nvSpPr>
        <p:spPr>
          <a:xfrm rot="176350">
            <a:off x="3845984" y="3026529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Salir al encuentro de los demás...</a:t>
            </a:r>
          </a:p>
        </p:txBody>
      </p:sp>
      <p:sp>
        <p:nvSpPr>
          <p:cNvPr id="11" name="10 Rectángulo"/>
          <p:cNvSpPr/>
          <p:nvPr/>
        </p:nvSpPr>
        <p:spPr>
          <a:xfrm rot="977909">
            <a:off x="3634722" y="438682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Ir hacia las periferias geográficas, sociales y existenciales</a:t>
            </a:r>
            <a:r>
              <a:rPr lang="es-CL" sz="2000" dirty="0" smtClean="0">
                <a:solidFill>
                  <a:schemeClr val="accent1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...</a:t>
            </a:r>
          </a:p>
        </p:txBody>
      </p:sp>
      <p:pic>
        <p:nvPicPr>
          <p:cNvPr id="12" name="11 Imagen" descr="mision_contine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556792"/>
            <a:ext cx="3226271" cy="43746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0125974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Misión Territorial 2014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6" name="4 Imagen" descr="Logo V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0" y="1483037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Preguntas para la reflexión grupal:</a:t>
            </a:r>
          </a:p>
          <a:p>
            <a:pPr algn="just"/>
            <a:endParaRPr lang="es-ES" sz="20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just"/>
            <a:endParaRPr lang="es-ES" sz="20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ctr"/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¿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De qué manera estas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Acentuaciones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Pastorales </a:t>
            </a:r>
            <a:endParaRPr lang="es-CL" sz="2000" b="1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ctr"/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desafían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la vida y el quehacer de su colegio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?</a:t>
            </a:r>
          </a:p>
          <a:p>
            <a:pPr algn="ctr"/>
            <a:endParaRPr lang="es-CL" sz="2000" b="1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ctr"/>
            <a:endParaRPr lang="es-CL" sz="20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ctr"/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¿Qué aspectos de la vida del colegio pueden ser cualificadas, </a:t>
            </a:r>
            <a:endParaRPr lang="es-CL" sz="2000" b="1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ctr"/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modificadas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o mejoradas a la luz de estas </a:t>
            </a:r>
            <a:endParaRPr lang="es-CL" sz="2000" b="1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ctr"/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Acentuaciones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Pastorales?</a:t>
            </a:r>
            <a:endParaRPr lang="es-CL" sz="2000" b="1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452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-14287" y="3356992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4 Imagen" descr="Logo V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58763" y="2000895"/>
            <a:ext cx="8597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Memoria agradecida 2012-2013</a:t>
            </a:r>
            <a:endParaRPr lang="es-ES" sz="40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0564" y="6330806"/>
            <a:ext cx="85979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+mn-cs"/>
              </a:rPr>
              <a:t>Colegios Católicos – Vicaría para la Educación – Arzobispado de Santiago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82756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4 Imagen" descr="Logo V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2011: CONTEXTO Y MANDATO VED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" name="1 Elipse"/>
          <p:cNvSpPr/>
          <p:nvPr/>
        </p:nvSpPr>
        <p:spPr>
          <a:xfrm>
            <a:off x="603844" y="1334389"/>
            <a:ext cx="3623390" cy="2867032"/>
          </a:xfrm>
          <a:prstGeom prst="ellipse">
            <a:avLst/>
          </a:prstGeom>
          <a:solidFill>
            <a:srgbClr val="F6E14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b="1" dirty="0" smtClean="0">
                <a:solidFill>
                  <a:schemeClr val="accent1">
                    <a:lumMod val="50000"/>
                  </a:schemeClr>
                </a:solidFill>
                <a:latin typeface="MarkerFeltThin-Plain" pitchFamily="2" charset="0"/>
              </a:rPr>
              <a:t>CONTEXTO</a:t>
            </a:r>
            <a:endParaRPr lang="es-CL" sz="3600" b="1" dirty="0">
              <a:solidFill>
                <a:schemeClr val="accent1">
                  <a:lumMod val="50000"/>
                </a:schemeClr>
              </a:solidFill>
              <a:latin typeface="MarkerFeltThin-Plain" pitchFamily="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121894" y="1632000"/>
            <a:ext cx="4571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Sociedad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en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proceso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de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SECULARIZACIÓN</a:t>
            </a:r>
            <a:endParaRPr lang="es-CL" b="1" dirty="0">
              <a:solidFill>
                <a:schemeClr val="accent1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03844" y="4412836"/>
            <a:ext cx="2502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EDUCACIÓN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criticada </a:t>
            </a:r>
            <a:endParaRPr lang="es-CL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356372" y="3193018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Iglesia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CUESTIONADA</a:t>
            </a:r>
            <a:endParaRPr lang="es-CL" b="1" dirty="0">
              <a:solidFill>
                <a:schemeClr val="accent1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10" name="CuadroTexto 7"/>
          <p:cNvSpPr txBox="1">
            <a:spLocks noChangeArrowheads="1"/>
          </p:cNvSpPr>
          <p:nvPr/>
        </p:nvSpPr>
        <p:spPr bwMode="auto">
          <a:xfrm>
            <a:off x="18905" y="5230512"/>
            <a:ext cx="22842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18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No da oportunidades a todos por igual</a:t>
            </a:r>
            <a:endParaRPr lang="es-ES_tradnl" sz="18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1" name="CuadroTexto 9"/>
          <p:cNvSpPr txBox="1">
            <a:spLocks noChangeArrowheads="1"/>
          </p:cNvSpPr>
          <p:nvPr/>
        </p:nvSpPr>
        <p:spPr bwMode="auto">
          <a:xfrm>
            <a:off x="2879217" y="5104960"/>
            <a:ext cx="2707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18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Segmentada y segregada</a:t>
            </a:r>
            <a:endParaRPr lang="es-ES_tradnl" sz="18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2" name="CuadroTexto 10"/>
          <p:cNvSpPr txBox="1">
            <a:spLocks noChangeArrowheads="1"/>
          </p:cNvSpPr>
          <p:nvPr/>
        </p:nvSpPr>
        <p:spPr bwMode="auto">
          <a:xfrm>
            <a:off x="1858463" y="6111359"/>
            <a:ext cx="22634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18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B</a:t>
            </a:r>
            <a:r>
              <a:rPr lang="es-ES_tradnl" sz="18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aja calidad</a:t>
            </a:r>
            <a:endParaRPr lang="es-ES_tradnl" sz="18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3" name="CuadroTexto 4"/>
          <p:cNvSpPr txBox="1">
            <a:spLocks noChangeArrowheads="1"/>
          </p:cNvSpPr>
          <p:nvPr/>
        </p:nvSpPr>
        <p:spPr bwMode="auto">
          <a:xfrm>
            <a:off x="6829541" y="3541011"/>
            <a:ext cx="2311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18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Muy rígida</a:t>
            </a:r>
          </a:p>
        </p:txBody>
      </p:sp>
      <p:sp>
        <p:nvSpPr>
          <p:cNvPr id="14" name="CuadroTexto 7"/>
          <p:cNvSpPr txBox="1">
            <a:spLocks noChangeArrowheads="1"/>
          </p:cNvSpPr>
          <p:nvPr/>
        </p:nvSpPr>
        <p:spPr bwMode="auto">
          <a:xfrm>
            <a:off x="6343854" y="4630049"/>
            <a:ext cx="26206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18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Lejana - no </a:t>
            </a:r>
            <a:r>
              <a:rPr lang="es-ES_tradnl" sz="18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escucha </a:t>
            </a:r>
          </a:p>
        </p:txBody>
      </p:sp>
      <p:sp>
        <p:nvSpPr>
          <p:cNvPr id="15" name="CuadroTexto 10"/>
          <p:cNvSpPr txBox="1">
            <a:spLocks noChangeArrowheads="1"/>
          </p:cNvSpPr>
          <p:nvPr/>
        </p:nvSpPr>
        <p:spPr bwMode="auto">
          <a:xfrm>
            <a:off x="6516197" y="4201421"/>
            <a:ext cx="2244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dirty="0">
                <a:solidFill>
                  <a:srgbClr val="FFFFFF"/>
                </a:solidFill>
                <a:latin typeface="Impact" charset="0"/>
              </a:rPr>
              <a:t> inconsecuente  </a:t>
            </a:r>
          </a:p>
        </p:txBody>
      </p:sp>
      <p:sp>
        <p:nvSpPr>
          <p:cNvPr id="16" name="CuadroTexto 13"/>
          <p:cNvSpPr txBox="1">
            <a:spLocks noChangeArrowheads="1"/>
          </p:cNvSpPr>
          <p:nvPr/>
        </p:nvSpPr>
        <p:spPr bwMode="auto">
          <a:xfrm>
            <a:off x="3725845" y="4067780"/>
            <a:ext cx="39127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18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L</a:t>
            </a:r>
            <a:r>
              <a:rPr lang="es-ES_tradnl" sz="18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imita </a:t>
            </a:r>
            <a:r>
              <a:rPr lang="es-ES_tradnl" sz="18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la participación de los jóvenes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663732" y="1149723"/>
            <a:ext cx="3497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Disminución % católicos en Chile</a:t>
            </a:r>
            <a:endParaRPr lang="es-CL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643228" y="2120830"/>
            <a:ext cx="3497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Experiencia religiosa vivida al margen de la institución religiosa</a:t>
            </a:r>
            <a:endParaRPr lang="es-CL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CuadroTexto 10"/>
          <p:cNvSpPr txBox="1">
            <a:spLocks noChangeArrowheads="1"/>
          </p:cNvSpPr>
          <p:nvPr/>
        </p:nvSpPr>
        <p:spPr bwMode="auto">
          <a:xfrm>
            <a:off x="6791771" y="2780928"/>
            <a:ext cx="2244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18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inconsecuente  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2694958" y="5734050"/>
            <a:ext cx="3821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Pérdida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de legitimidad de los adultos</a:t>
            </a:r>
            <a:endParaRPr lang="es-CL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92178">
            <a:off x="4915292" y="3883803"/>
            <a:ext cx="4284662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92178">
            <a:off x="0" y="3933056"/>
            <a:ext cx="4859338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949273">
            <a:off x="0" y="332656"/>
            <a:ext cx="4859338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949273">
            <a:off x="4859338" y="332656"/>
            <a:ext cx="4284662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609476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3" grpId="0"/>
      <p:bldP spid="5" grpId="0"/>
      <p:bldP spid="8" grpId="0"/>
      <p:bldP spid="10" grpId="0"/>
      <p:bldP spid="11" grpId="0"/>
      <p:bldP spid="12" grpId="0"/>
      <p:bldP spid="13" grpId="0"/>
      <p:bldP spid="14" grpId="0"/>
      <p:bldP spid="16" grpId="0"/>
      <p:bldP spid="9" grpId="0"/>
      <p:bldP spid="19" grpId="0"/>
      <p:bldP spid="20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2011: CONTEXTO Y MANDATO VED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18" name="Picture 2" descr="C:\Users\coca\Dropbox\imagenes\Logo V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348880"/>
            <a:ext cx="3260121" cy="1792213"/>
          </a:xfrm>
          <a:prstGeom prst="rect">
            <a:avLst/>
          </a:prstGeom>
          <a:noFill/>
        </p:spPr>
      </p:pic>
      <p:sp>
        <p:nvSpPr>
          <p:cNvPr id="7" name="6 Rectángulo redondeado"/>
          <p:cNvSpPr/>
          <p:nvPr/>
        </p:nvSpPr>
        <p:spPr>
          <a:xfrm>
            <a:off x="258763" y="5749959"/>
            <a:ext cx="8597899" cy="919401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  <a:latin typeface="Cambria" pitchFamily="18" charset="0"/>
              </a:rPr>
              <a:t>En el año </a:t>
            </a:r>
            <a:r>
              <a:rPr lang="es-ES" sz="1600" dirty="0" smtClean="0">
                <a:solidFill>
                  <a:schemeClr val="bg1"/>
                </a:solidFill>
                <a:latin typeface="Cambria" pitchFamily="18" charset="0"/>
              </a:rPr>
              <a:t>2011, </a:t>
            </a:r>
            <a:r>
              <a:rPr lang="es-ES" sz="1600" dirty="0">
                <a:solidFill>
                  <a:schemeClr val="bg1"/>
                </a:solidFill>
                <a:latin typeface="Cambria" pitchFamily="18" charset="0"/>
              </a:rPr>
              <a:t>nuestro Arzobispo </a:t>
            </a:r>
            <a:r>
              <a:rPr lang="es-ES" sz="1600" dirty="0" smtClean="0">
                <a:solidFill>
                  <a:schemeClr val="bg1"/>
                </a:solidFill>
                <a:latin typeface="Cambria" pitchFamily="18" charset="0"/>
              </a:rPr>
              <a:t>Mons. </a:t>
            </a:r>
            <a:r>
              <a:rPr lang="es-ES" sz="1600" dirty="0">
                <a:solidFill>
                  <a:schemeClr val="bg1"/>
                </a:solidFill>
                <a:latin typeface="Cambria" pitchFamily="18" charset="0"/>
              </a:rPr>
              <a:t>Ricardo </a:t>
            </a:r>
            <a:r>
              <a:rPr lang="es-ES" sz="1600" dirty="0" err="1">
                <a:solidFill>
                  <a:schemeClr val="bg1"/>
                </a:solidFill>
                <a:latin typeface="Cambria" pitchFamily="18" charset="0"/>
              </a:rPr>
              <a:t>Ezzati</a:t>
            </a:r>
            <a:r>
              <a:rPr lang="es-ES" sz="1600" dirty="0">
                <a:solidFill>
                  <a:schemeClr val="bg1"/>
                </a:solidFill>
                <a:latin typeface="Cambria" pitchFamily="18" charset="0"/>
              </a:rPr>
              <a:t> mandató a la Vicaría para la Educación (VED) iniciar un proceso de renovación de sus estructuras en pos de cumplir la misión de la Iglesia en el mundo educacional. </a:t>
            </a:r>
            <a:endParaRPr lang="es-CL" sz="16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4535996" y="4359587"/>
            <a:ext cx="3852428" cy="10215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Promover 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mirada integral de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la persona 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humana, cuyo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modelo es 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Jesús…</a:t>
            </a:r>
            <a:endParaRPr lang="es-CL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899592" y="1052736"/>
            <a:ext cx="7272808" cy="7150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…más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personas e instituciones puedan desarrollarse 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plenamente: Reino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de la Vida 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(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más justicia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,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dignidad humana, inclusión e integración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)…</a:t>
            </a:r>
            <a:endParaRPr lang="es-CL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6444208" y="2690337"/>
            <a:ext cx="2488228" cy="7150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Educación </a:t>
            </a:r>
            <a:r>
              <a:rPr lang="es-ES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católica valorada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y </a:t>
            </a:r>
            <a:r>
              <a:rPr lang="es-ES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posicionada</a:t>
            </a:r>
            <a:endParaRPr lang="es-ES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258763" y="2274838"/>
            <a:ext cx="2286000" cy="132802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…que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haya más católicos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en el servicio a los demás y al país, 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y…</a:t>
            </a:r>
            <a:endParaRPr lang="es-CL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413792" y="4221088"/>
            <a:ext cx="3438128" cy="10215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L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que las organizaciones católicas tengan 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impacto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en mejorar la calidad de </a:t>
            </a:r>
            <a:r>
              <a:rPr lang="es-CL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vida</a:t>
            </a:r>
            <a:endParaRPr lang="es-CL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573699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17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18 Grupo"/>
          <p:cNvGrpSpPr>
            <a:grpSpLocks/>
          </p:cNvGrpSpPr>
          <p:nvPr/>
        </p:nvGrpSpPr>
        <p:grpSpPr bwMode="auto">
          <a:xfrm>
            <a:off x="1509142" y="0"/>
            <a:ext cx="6769100" cy="6858000"/>
            <a:chOff x="2051720" y="647700"/>
            <a:chExt cx="5760640" cy="6210300"/>
          </a:xfrm>
        </p:grpSpPr>
        <p:sp>
          <p:nvSpPr>
            <p:cNvPr id="18" name="17 Forma libre"/>
            <p:cNvSpPr/>
            <p:nvPr/>
          </p:nvSpPr>
          <p:spPr>
            <a:xfrm>
              <a:off x="4380834" y="647700"/>
              <a:ext cx="948398" cy="1239185"/>
            </a:xfrm>
            <a:custGeom>
              <a:avLst/>
              <a:gdLst>
                <a:gd name="connsiteX0" fmla="*/ 20139 w 948905"/>
                <a:gd name="connsiteY0" fmla="*/ 1047750 h 1238764"/>
                <a:gd name="connsiteX1" fmla="*/ 58239 w 948905"/>
                <a:gd name="connsiteY1" fmla="*/ 895350 h 1238764"/>
                <a:gd name="connsiteX2" fmla="*/ 77289 w 948905"/>
                <a:gd name="connsiteY2" fmla="*/ 819150 h 1238764"/>
                <a:gd name="connsiteX3" fmla="*/ 115389 w 948905"/>
                <a:gd name="connsiteY3" fmla="*/ 762000 h 1238764"/>
                <a:gd name="connsiteX4" fmla="*/ 77289 w 948905"/>
                <a:gd name="connsiteY4" fmla="*/ 590550 h 1238764"/>
                <a:gd name="connsiteX5" fmla="*/ 20139 w 948905"/>
                <a:gd name="connsiteY5" fmla="*/ 476250 h 1238764"/>
                <a:gd name="connsiteX6" fmla="*/ 39189 w 948905"/>
                <a:gd name="connsiteY6" fmla="*/ 304800 h 1238764"/>
                <a:gd name="connsiteX7" fmla="*/ 96339 w 948905"/>
                <a:gd name="connsiteY7" fmla="*/ 247650 h 1238764"/>
                <a:gd name="connsiteX8" fmla="*/ 134439 w 948905"/>
                <a:gd name="connsiteY8" fmla="*/ 190500 h 1238764"/>
                <a:gd name="connsiteX9" fmla="*/ 153489 w 948905"/>
                <a:gd name="connsiteY9" fmla="*/ 133350 h 1238764"/>
                <a:gd name="connsiteX10" fmla="*/ 191589 w 948905"/>
                <a:gd name="connsiteY10" fmla="*/ 0 h 1238764"/>
                <a:gd name="connsiteX11" fmla="*/ 705939 w 948905"/>
                <a:gd name="connsiteY11" fmla="*/ 19050 h 1238764"/>
                <a:gd name="connsiteX12" fmla="*/ 763089 w 948905"/>
                <a:gd name="connsiteY12" fmla="*/ 38100 h 1238764"/>
                <a:gd name="connsiteX13" fmla="*/ 782139 w 948905"/>
                <a:gd name="connsiteY13" fmla="*/ 95250 h 1238764"/>
                <a:gd name="connsiteX14" fmla="*/ 782139 w 948905"/>
                <a:gd name="connsiteY14" fmla="*/ 304800 h 1238764"/>
                <a:gd name="connsiteX15" fmla="*/ 896439 w 948905"/>
                <a:gd name="connsiteY15" fmla="*/ 381000 h 1238764"/>
                <a:gd name="connsiteX16" fmla="*/ 934539 w 948905"/>
                <a:gd name="connsiteY16" fmla="*/ 495300 h 1238764"/>
                <a:gd name="connsiteX17" fmla="*/ 858339 w 948905"/>
                <a:gd name="connsiteY17" fmla="*/ 666750 h 1238764"/>
                <a:gd name="connsiteX18" fmla="*/ 839289 w 948905"/>
                <a:gd name="connsiteY18" fmla="*/ 723900 h 1238764"/>
                <a:gd name="connsiteX19" fmla="*/ 820239 w 948905"/>
                <a:gd name="connsiteY19" fmla="*/ 800100 h 1238764"/>
                <a:gd name="connsiteX20" fmla="*/ 705939 w 948905"/>
                <a:gd name="connsiteY20" fmla="*/ 914400 h 1238764"/>
                <a:gd name="connsiteX21" fmla="*/ 648789 w 948905"/>
                <a:gd name="connsiteY21" fmla="*/ 990600 h 1238764"/>
                <a:gd name="connsiteX22" fmla="*/ 591639 w 948905"/>
                <a:gd name="connsiteY22" fmla="*/ 1123950 h 1238764"/>
                <a:gd name="connsiteX23" fmla="*/ 515439 w 948905"/>
                <a:gd name="connsiteY23" fmla="*/ 1238250 h 1238764"/>
                <a:gd name="connsiteX24" fmla="*/ 267789 w 948905"/>
                <a:gd name="connsiteY24" fmla="*/ 1219200 h 1238764"/>
                <a:gd name="connsiteX25" fmla="*/ 191589 w 948905"/>
                <a:gd name="connsiteY25" fmla="*/ 1200150 h 1238764"/>
                <a:gd name="connsiteX26" fmla="*/ 96339 w 948905"/>
                <a:gd name="connsiteY26" fmla="*/ 1181100 h 1238764"/>
                <a:gd name="connsiteX27" fmla="*/ 20139 w 948905"/>
                <a:gd name="connsiteY27" fmla="*/ 1085850 h 1238764"/>
                <a:gd name="connsiteX28" fmla="*/ 20139 w 948905"/>
                <a:gd name="connsiteY28" fmla="*/ 1047750 h 1238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48905" h="1238764">
                  <a:moveTo>
                    <a:pt x="20139" y="1047750"/>
                  </a:moveTo>
                  <a:cubicBezTo>
                    <a:pt x="26489" y="1016000"/>
                    <a:pt x="27588" y="1033279"/>
                    <a:pt x="58239" y="895350"/>
                  </a:cubicBezTo>
                  <a:cubicBezTo>
                    <a:pt x="63919" y="869792"/>
                    <a:pt x="66976" y="843215"/>
                    <a:pt x="77289" y="819150"/>
                  </a:cubicBezTo>
                  <a:cubicBezTo>
                    <a:pt x="86308" y="798106"/>
                    <a:pt x="102689" y="781050"/>
                    <a:pt x="115389" y="762000"/>
                  </a:cubicBezTo>
                  <a:cubicBezTo>
                    <a:pt x="108072" y="718100"/>
                    <a:pt x="100737" y="637447"/>
                    <a:pt x="77289" y="590550"/>
                  </a:cubicBezTo>
                  <a:cubicBezTo>
                    <a:pt x="3431" y="442834"/>
                    <a:pt x="68022" y="619898"/>
                    <a:pt x="20139" y="476250"/>
                  </a:cubicBezTo>
                  <a:cubicBezTo>
                    <a:pt x="26489" y="419100"/>
                    <a:pt x="21005" y="359351"/>
                    <a:pt x="39189" y="304800"/>
                  </a:cubicBezTo>
                  <a:cubicBezTo>
                    <a:pt x="47708" y="279242"/>
                    <a:pt x="79092" y="268346"/>
                    <a:pt x="96339" y="247650"/>
                  </a:cubicBezTo>
                  <a:cubicBezTo>
                    <a:pt x="110996" y="230061"/>
                    <a:pt x="124200" y="210978"/>
                    <a:pt x="134439" y="190500"/>
                  </a:cubicBezTo>
                  <a:cubicBezTo>
                    <a:pt x="143419" y="172539"/>
                    <a:pt x="147719" y="152584"/>
                    <a:pt x="153489" y="133350"/>
                  </a:cubicBezTo>
                  <a:cubicBezTo>
                    <a:pt x="166773" y="89071"/>
                    <a:pt x="178889" y="44450"/>
                    <a:pt x="191589" y="0"/>
                  </a:cubicBezTo>
                  <a:cubicBezTo>
                    <a:pt x="363039" y="6350"/>
                    <a:pt x="534751" y="7637"/>
                    <a:pt x="705939" y="19050"/>
                  </a:cubicBezTo>
                  <a:cubicBezTo>
                    <a:pt x="725975" y="20386"/>
                    <a:pt x="748890" y="23901"/>
                    <a:pt x="763089" y="38100"/>
                  </a:cubicBezTo>
                  <a:cubicBezTo>
                    <a:pt x="777288" y="52299"/>
                    <a:pt x="775789" y="76200"/>
                    <a:pt x="782139" y="95250"/>
                  </a:cubicBezTo>
                  <a:cubicBezTo>
                    <a:pt x="770043" y="155731"/>
                    <a:pt x="740434" y="245221"/>
                    <a:pt x="782139" y="304800"/>
                  </a:cubicBezTo>
                  <a:cubicBezTo>
                    <a:pt x="808398" y="342313"/>
                    <a:pt x="896439" y="381000"/>
                    <a:pt x="896439" y="381000"/>
                  </a:cubicBezTo>
                  <a:cubicBezTo>
                    <a:pt x="909139" y="419100"/>
                    <a:pt x="947239" y="457200"/>
                    <a:pt x="934539" y="495300"/>
                  </a:cubicBezTo>
                  <a:cubicBezTo>
                    <a:pt x="836245" y="790183"/>
                    <a:pt x="948905" y="485618"/>
                    <a:pt x="858339" y="666750"/>
                  </a:cubicBezTo>
                  <a:cubicBezTo>
                    <a:pt x="849359" y="684711"/>
                    <a:pt x="844806" y="704592"/>
                    <a:pt x="839289" y="723900"/>
                  </a:cubicBezTo>
                  <a:cubicBezTo>
                    <a:pt x="832096" y="749074"/>
                    <a:pt x="835253" y="778651"/>
                    <a:pt x="820239" y="800100"/>
                  </a:cubicBezTo>
                  <a:cubicBezTo>
                    <a:pt x="789340" y="844241"/>
                    <a:pt x="738268" y="871295"/>
                    <a:pt x="705939" y="914400"/>
                  </a:cubicBezTo>
                  <a:lnTo>
                    <a:pt x="648789" y="990600"/>
                  </a:lnTo>
                  <a:cubicBezTo>
                    <a:pt x="594098" y="1209365"/>
                    <a:pt x="670574" y="939769"/>
                    <a:pt x="591639" y="1123950"/>
                  </a:cubicBezTo>
                  <a:cubicBezTo>
                    <a:pt x="542433" y="1238764"/>
                    <a:pt x="615888" y="1171284"/>
                    <a:pt x="515439" y="1238250"/>
                  </a:cubicBezTo>
                  <a:cubicBezTo>
                    <a:pt x="432889" y="1231900"/>
                    <a:pt x="350016" y="1228874"/>
                    <a:pt x="267789" y="1219200"/>
                  </a:cubicBezTo>
                  <a:cubicBezTo>
                    <a:pt x="241787" y="1216141"/>
                    <a:pt x="217147" y="1205830"/>
                    <a:pt x="191589" y="1200150"/>
                  </a:cubicBezTo>
                  <a:cubicBezTo>
                    <a:pt x="159981" y="1193126"/>
                    <a:pt x="128089" y="1187450"/>
                    <a:pt x="96339" y="1181100"/>
                  </a:cubicBezTo>
                  <a:cubicBezTo>
                    <a:pt x="0" y="1116874"/>
                    <a:pt x="66147" y="1177865"/>
                    <a:pt x="20139" y="1085850"/>
                  </a:cubicBezTo>
                  <a:cubicBezTo>
                    <a:pt x="9900" y="1065372"/>
                    <a:pt x="13789" y="1079500"/>
                    <a:pt x="20139" y="1047750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7" name="16 Forma libre"/>
            <p:cNvSpPr/>
            <p:nvPr/>
          </p:nvSpPr>
          <p:spPr>
            <a:xfrm>
              <a:off x="3870158" y="1633873"/>
              <a:ext cx="1006491" cy="899918"/>
            </a:xfrm>
            <a:custGeom>
              <a:avLst/>
              <a:gdLst>
                <a:gd name="connsiteX0" fmla="*/ 778708 w 1007308"/>
                <a:gd name="connsiteY0" fmla="*/ 99191 h 899291"/>
                <a:gd name="connsiteX1" fmla="*/ 740608 w 1007308"/>
                <a:gd name="connsiteY1" fmla="*/ 42041 h 899291"/>
                <a:gd name="connsiteX2" fmla="*/ 626308 w 1007308"/>
                <a:gd name="connsiteY2" fmla="*/ 42041 h 899291"/>
                <a:gd name="connsiteX3" fmla="*/ 454858 w 1007308"/>
                <a:gd name="connsiteY3" fmla="*/ 61091 h 899291"/>
                <a:gd name="connsiteX4" fmla="*/ 397708 w 1007308"/>
                <a:gd name="connsiteY4" fmla="*/ 80141 h 899291"/>
                <a:gd name="connsiteX5" fmla="*/ 378658 w 1007308"/>
                <a:gd name="connsiteY5" fmla="*/ 137291 h 899291"/>
                <a:gd name="connsiteX6" fmla="*/ 435808 w 1007308"/>
                <a:gd name="connsiteY6" fmla="*/ 251591 h 899291"/>
                <a:gd name="connsiteX7" fmla="*/ 378658 w 1007308"/>
                <a:gd name="connsiteY7" fmla="*/ 289691 h 899291"/>
                <a:gd name="connsiteX8" fmla="*/ 321508 w 1007308"/>
                <a:gd name="connsiteY8" fmla="*/ 270641 h 899291"/>
                <a:gd name="connsiteX9" fmla="*/ 245308 w 1007308"/>
                <a:gd name="connsiteY9" fmla="*/ 289691 h 899291"/>
                <a:gd name="connsiteX10" fmla="*/ 169108 w 1007308"/>
                <a:gd name="connsiteY10" fmla="*/ 384941 h 899291"/>
                <a:gd name="connsiteX11" fmla="*/ 92908 w 1007308"/>
                <a:gd name="connsiteY11" fmla="*/ 499241 h 899291"/>
                <a:gd name="connsiteX12" fmla="*/ 73858 w 1007308"/>
                <a:gd name="connsiteY12" fmla="*/ 556391 h 899291"/>
                <a:gd name="connsiteX13" fmla="*/ 16708 w 1007308"/>
                <a:gd name="connsiteY13" fmla="*/ 670691 h 899291"/>
                <a:gd name="connsiteX14" fmla="*/ 35758 w 1007308"/>
                <a:gd name="connsiteY14" fmla="*/ 765941 h 899291"/>
                <a:gd name="connsiteX15" fmla="*/ 92908 w 1007308"/>
                <a:gd name="connsiteY15" fmla="*/ 804041 h 899291"/>
                <a:gd name="connsiteX16" fmla="*/ 588208 w 1007308"/>
                <a:gd name="connsiteY16" fmla="*/ 823091 h 899291"/>
                <a:gd name="connsiteX17" fmla="*/ 702508 w 1007308"/>
                <a:gd name="connsiteY17" fmla="*/ 880241 h 899291"/>
                <a:gd name="connsiteX18" fmla="*/ 759658 w 1007308"/>
                <a:gd name="connsiteY18" fmla="*/ 899291 h 899291"/>
                <a:gd name="connsiteX19" fmla="*/ 893008 w 1007308"/>
                <a:gd name="connsiteY19" fmla="*/ 880241 h 899291"/>
                <a:gd name="connsiteX20" fmla="*/ 931108 w 1007308"/>
                <a:gd name="connsiteY20" fmla="*/ 823091 h 899291"/>
                <a:gd name="connsiteX21" fmla="*/ 969208 w 1007308"/>
                <a:gd name="connsiteY21" fmla="*/ 708791 h 899291"/>
                <a:gd name="connsiteX22" fmla="*/ 1007308 w 1007308"/>
                <a:gd name="connsiteY22" fmla="*/ 556391 h 899291"/>
                <a:gd name="connsiteX23" fmla="*/ 988258 w 1007308"/>
                <a:gd name="connsiteY23" fmla="*/ 461141 h 899291"/>
                <a:gd name="connsiteX24" fmla="*/ 950158 w 1007308"/>
                <a:gd name="connsiteY24" fmla="*/ 346841 h 899291"/>
                <a:gd name="connsiteX25" fmla="*/ 931108 w 1007308"/>
                <a:gd name="connsiteY25" fmla="*/ 289691 h 899291"/>
                <a:gd name="connsiteX26" fmla="*/ 912058 w 1007308"/>
                <a:gd name="connsiteY26" fmla="*/ 232541 h 899291"/>
                <a:gd name="connsiteX27" fmla="*/ 893008 w 1007308"/>
                <a:gd name="connsiteY27" fmla="*/ 175391 h 899291"/>
                <a:gd name="connsiteX28" fmla="*/ 835858 w 1007308"/>
                <a:gd name="connsiteY28" fmla="*/ 137291 h 899291"/>
                <a:gd name="connsiteX29" fmla="*/ 816808 w 1007308"/>
                <a:gd name="connsiteY29" fmla="*/ 80141 h 899291"/>
                <a:gd name="connsiteX30" fmla="*/ 759658 w 1007308"/>
                <a:gd name="connsiteY30" fmla="*/ 42041 h 899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07308" h="899291">
                  <a:moveTo>
                    <a:pt x="778708" y="99191"/>
                  </a:moveTo>
                  <a:cubicBezTo>
                    <a:pt x="766008" y="80141"/>
                    <a:pt x="758486" y="56344"/>
                    <a:pt x="740608" y="42041"/>
                  </a:cubicBezTo>
                  <a:cubicBezTo>
                    <a:pt x="688056" y="0"/>
                    <a:pt x="678860" y="33282"/>
                    <a:pt x="626308" y="42041"/>
                  </a:cubicBezTo>
                  <a:cubicBezTo>
                    <a:pt x="569589" y="51494"/>
                    <a:pt x="512008" y="54741"/>
                    <a:pt x="454858" y="61091"/>
                  </a:cubicBezTo>
                  <a:cubicBezTo>
                    <a:pt x="435808" y="67441"/>
                    <a:pt x="411907" y="65942"/>
                    <a:pt x="397708" y="80141"/>
                  </a:cubicBezTo>
                  <a:cubicBezTo>
                    <a:pt x="383509" y="94340"/>
                    <a:pt x="378658" y="117211"/>
                    <a:pt x="378658" y="137291"/>
                  </a:cubicBezTo>
                  <a:cubicBezTo>
                    <a:pt x="378658" y="176726"/>
                    <a:pt x="416545" y="222696"/>
                    <a:pt x="435808" y="251591"/>
                  </a:cubicBezTo>
                  <a:cubicBezTo>
                    <a:pt x="416758" y="264291"/>
                    <a:pt x="401242" y="285927"/>
                    <a:pt x="378658" y="289691"/>
                  </a:cubicBezTo>
                  <a:cubicBezTo>
                    <a:pt x="358851" y="292992"/>
                    <a:pt x="341588" y="270641"/>
                    <a:pt x="321508" y="270641"/>
                  </a:cubicBezTo>
                  <a:cubicBezTo>
                    <a:pt x="295326" y="270641"/>
                    <a:pt x="270708" y="283341"/>
                    <a:pt x="245308" y="289691"/>
                  </a:cubicBezTo>
                  <a:cubicBezTo>
                    <a:pt x="139711" y="360089"/>
                    <a:pt x="223235" y="287513"/>
                    <a:pt x="169108" y="384941"/>
                  </a:cubicBezTo>
                  <a:cubicBezTo>
                    <a:pt x="146870" y="424969"/>
                    <a:pt x="107388" y="455800"/>
                    <a:pt x="92908" y="499241"/>
                  </a:cubicBezTo>
                  <a:cubicBezTo>
                    <a:pt x="86558" y="518291"/>
                    <a:pt x="82838" y="538430"/>
                    <a:pt x="73858" y="556391"/>
                  </a:cubicBezTo>
                  <a:cubicBezTo>
                    <a:pt x="0" y="704107"/>
                    <a:pt x="64591" y="527043"/>
                    <a:pt x="16708" y="670691"/>
                  </a:cubicBezTo>
                  <a:cubicBezTo>
                    <a:pt x="23058" y="702441"/>
                    <a:pt x="19694" y="737828"/>
                    <a:pt x="35758" y="765941"/>
                  </a:cubicBezTo>
                  <a:cubicBezTo>
                    <a:pt x="47117" y="785820"/>
                    <a:pt x="70134" y="801685"/>
                    <a:pt x="92908" y="804041"/>
                  </a:cubicBezTo>
                  <a:cubicBezTo>
                    <a:pt x="257253" y="821042"/>
                    <a:pt x="423108" y="816741"/>
                    <a:pt x="588208" y="823091"/>
                  </a:cubicBezTo>
                  <a:cubicBezTo>
                    <a:pt x="731856" y="870974"/>
                    <a:pt x="554792" y="806383"/>
                    <a:pt x="702508" y="880241"/>
                  </a:cubicBezTo>
                  <a:cubicBezTo>
                    <a:pt x="720469" y="889221"/>
                    <a:pt x="740608" y="892941"/>
                    <a:pt x="759658" y="899291"/>
                  </a:cubicBezTo>
                  <a:cubicBezTo>
                    <a:pt x="804108" y="892941"/>
                    <a:pt x="851977" y="898477"/>
                    <a:pt x="893008" y="880241"/>
                  </a:cubicBezTo>
                  <a:cubicBezTo>
                    <a:pt x="913930" y="870942"/>
                    <a:pt x="921809" y="844013"/>
                    <a:pt x="931108" y="823091"/>
                  </a:cubicBezTo>
                  <a:cubicBezTo>
                    <a:pt x="947419" y="786391"/>
                    <a:pt x="956508" y="746891"/>
                    <a:pt x="969208" y="708791"/>
                  </a:cubicBezTo>
                  <a:cubicBezTo>
                    <a:pt x="998497" y="620924"/>
                    <a:pt x="984320" y="671332"/>
                    <a:pt x="1007308" y="556391"/>
                  </a:cubicBezTo>
                  <a:cubicBezTo>
                    <a:pt x="1000958" y="524641"/>
                    <a:pt x="996777" y="492379"/>
                    <a:pt x="988258" y="461141"/>
                  </a:cubicBezTo>
                  <a:cubicBezTo>
                    <a:pt x="977691" y="422395"/>
                    <a:pt x="962858" y="384941"/>
                    <a:pt x="950158" y="346841"/>
                  </a:cubicBezTo>
                  <a:lnTo>
                    <a:pt x="931108" y="289691"/>
                  </a:lnTo>
                  <a:lnTo>
                    <a:pt x="912058" y="232541"/>
                  </a:lnTo>
                  <a:cubicBezTo>
                    <a:pt x="905708" y="213491"/>
                    <a:pt x="909716" y="186530"/>
                    <a:pt x="893008" y="175391"/>
                  </a:cubicBezTo>
                  <a:lnTo>
                    <a:pt x="835858" y="137291"/>
                  </a:lnTo>
                  <a:cubicBezTo>
                    <a:pt x="829508" y="118241"/>
                    <a:pt x="829352" y="95821"/>
                    <a:pt x="816808" y="80141"/>
                  </a:cubicBezTo>
                  <a:cubicBezTo>
                    <a:pt x="802505" y="62263"/>
                    <a:pt x="759658" y="42041"/>
                    <a:pt x="759658" y="42041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black"/>
                </a:solidFill>
              </a:endParaRPr>
            </a:p>
          </p:txBody>
        </p:sp>
        <p:sp>
          <p:nvSpPr>
            <p:cNvPr id="16" name="15 Forma libre"/>
            <p:cNvSpPr/>
            <p:nvPr/>
          </p:nvSpPr>
          <p:spPr>
            <a:xfrm>
              <a:off x="4629417" y="1296044"/>
              <a:ext cx="1314518" cy="1476383"/>
            </a:xfrm>
            <a:custGeom>
              <a:avLst/>
              <a:gdLst>
                <a:gd name="connsiteX0" fmla="*/ 1162050 w 1314450"/>
                <a:gd name="connsiteY0" fmla="*/ 476250 h 1476331"/>
                <a:gd name="connsiteX1" fmla="*/ 990600 w 1314450"/>
                <a:gd name="connsiteY1" fmla="*/ 381000 h 1476331"/>
                <a:gd name="connsiteX2" fmla="*/ 876300 w 1314450"/>
                <a:gd name="connsiteY2" fmla="*/ 304800 h 1476331"/>
                <a:gd name="connsiteX3" fmla="*/ 800100 w 1314450"/>
                <a:gd name="connsiteY3" fmla="*/ 323850 h 1476331"/>
                <a:gd name="connsiteX4" fmla="*/ 685800 w 1314450"/>
                <a:gd name="connsiteY4" fmla="*/ 400050 h 1476331"/>
                <a:gd name="connsiteX5" fmla="*/ 628650 w 1314450"/>
                <a:gd name="connsiteY5" fmla="*/ 381000 h 1476331"/>
                <a:gd name="connsiteX6" fmla="*/ 666750 w 1314450"/>
                <a:gd name="connsiteY6" fmla="*/ 190500 h 1476331"/>
                <a:gd name="connsiteX7" fmla="*/ 647700 w 1314450"/>
                <a:gd name="connsiteY7" fmla="*/ 133350 h 1476331"/>
                <a:gd name="connsiteX8" fmla="*/ 628650 w 1314450"/>
                <a:gd name="connsiteY8" fmla="*/ 57150 h 1476331"/>
                <a:gd name="connsiteX9" fmla="*/ 514350 w 1314450"/>
                <a:gd name="connsiteY9" fmla="*/ 0 h 1476331"/>
                <a:gd name="connsiteX10" fmla="*/ 457200 w 1314450"/>
                <a:gd name="connsiteY10" fmla="*/ 38100 h 1476331"/>
                <a:gd name="connsiteX11" fmla="*/ 361950 w 1314450"/>
                <a:gd name="connsiteY11" fmla="*/ 171450 h 1476331"/>
                <a:gd name="connsiteX12" fmla="*/ 323850 w 1314450"/>
                <a:gd name="connsiteY12" fmla="*/ 228600 h 1476331"/>
                <a:gd name="connsiteX13" fmla="*/ 304800 w 1314450"/>
                <a:gd name="connsiteY13" fmla="*/ 285750 h 1476331"/>
                <a:gd name="connsiteX14" fmla="*/ 228600 w 1314450"/>
                <a:gd name="connsiteY14" fmla="*/ 304800 h 1476331"/>
                <a:gd name="connsiteX15" fmla="*/ 114300 w 1314450"/>
                <a:gd name="connsiteY15" fmla="*/ 342900 h 1476331"/>
                <a:gd name="connsiteX16" fmla="*/ 57150 w 1314450"/>
                <a:gd name="connsiteY16" fmla="*/ 361950 h 1476331"/>
                <a:gd name="connsiteX17" fmla="*/ 38100 w 1314450"/>
                <a:gd name="connsiteY17" fmla="*/ 419100 h 1476331"/>
                <a:gd name="connsiteX18" fmla="*/ 95250 w 1314450"/>
                <a:gd name="connsiteY18" fmla="*/ 609600 h 1476331"/>
                <a:gd name="connsiteX19" fmla="*/ 57150 w 1314450"/>
                <a:gd name="connsiteY19" fmla="*/ 876300 h 1476331"/>
                <a:gd name="connsiteX20" fmla="*/ 38100 w 1314450"/>
                <a:gd name="connsiteY20" fmla="*/ 933450 h 1476331"/>
                <a:gd name="connsiteX21" fmla="*/ 0 w 1314450"/>
                <a:gd name="connsiteY21" fmla="*/ 990600 h 1476331"/>
                <a:gd name="connsiteX22" fmla="*/ 19050 w 1314450"/>
                <a:gd name="connsiteY22" fmla="*/ 1085850 h 1476331"/>
                <a:gd name="connsiteX23" fmla="*/ 38100 w 1314450"/>
                <a:gd name="connsiteY23" fmla="*/ 1143000 h 1476331"/>
                <a:gd name="connsiteX24" fmla="*/ 95250 w 1314450"/>
                <a:gd name="connsiteY24" fmla="*/ 1162050 h 1476331"/>
                <a:gd name="connsiteX25" fmla="*/ 152400 w 1314450"/>
                <a:gd name="connsiteY25" fmla="*/ 1276350 h 1476331"/>
                <a:gd name="connsiteX26" fmla="*/ 209550 w 1314450"/>
                <a:gd name="connsiteY26" fmla="*/ 1390650 h 1476331"/>
                <a:gd name="connsiteX27" fmla="*/ 266700 w 1314450"/>
                <a:gd name="connsiteY27" fmla="*/ 1428750 h 1476331"/>
                <a:gd name="connsiteX28" fmla="*/ 381000 w 1314450"/>
                <a:gd name="connsiteY28" fmla="*/ 1466850 h 1476331"/>
                <a:gd name="connsiteX29" fmla="*/ 742950 w 1314450"/>
                <a:gd name="connsiteY29" fmla="*/ 1428750 h 1476331"/>
                <a:gd name="connsiteX30" fmla="*/ 857250 w 1314450"/>
                <a:gd name="connsiteY30" fmla="*/ 1333500 h 1476331"/>
                <a:gd name="connsiteX31" fmla="*/ 895350 w 1314450"/>
                <a:gd name="connsiteY31" fmla="*/ 1276350 h 1476331"/>
                <a:gd name="connsiteX32" fmla="*/ 1028700 w 1314450"/>
                <a:gd name="connsiteY32" fmla="*/ 1143000 h 1476331"/>
                <a:gd name="connsiteX33" fmla="*/ 1104900 w 1314450"/>
                <a:gd name="connsiteY33" fmla="*/ 1009650 h 1476331"/>
                <a:gd name="connsiteX34" fmla="*/ 1181100 w 1314450"/>
                <a:gd name="connsiteY34" fmla="*/ 895350 h 1476331"/>
                <a:gd name="connsiteX35" fmla="*/ 1219200 w 1314450"/>
                <a:gd name="connsiteY35" fmla="*/ 838200 h 1476331"/>
                <a:gd name="connsiteX36" fmla="*/ 1257300 w 1314450"/>
                <a:gd name="connsiteY36" fmla="*/ 781050 h 1476331"/>
                <a:gd name="connsiteX37" fmla="*/ 1314450 w 1314450"/>
                <a:gd name="connsiteY37" fmla="*/ 666750 h 1476331"/>
                <a:gd name="connsiteX38" fmla="*/ 1238250 w 1314450"/>
                <a:gd name="connsiteY38" fmla="*/ 552450 h 1476331"/>
                <a:gd name="connsiteX39" fmla="*/ 1162050 w 1314450"/>
                <a:gd name="connsiteY39" fmla="*/ 476250 h 147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314450" h="1476331">
                  <a:moveTo>
                    <a:pt x="1162050" y="476250"/>
                  </a:moveTo>
                  <a:cubicBezTo>
                    <a:pt x="1120775" y="447675"/>
                    <a:pt x="1056104" y="446504"/>
                    <a:pt x="990600" y="381000"/>
                  </a:cubicBezTo>
                  <a:cubicBezTo>
                    <a:pt x="919251" y="309651"/>
                    <a:pt x="959008" y="332369"/>
                    <a:pt x="876300" y="304800"/>
                  </a:cubicBezTo>
                  <a:cubicBezTo>
                    <a:pt x="850900" y="311150"/>
                    <a:pt x="823518" y="312141"/>
                    <a:pt x="800100" y="323850"/>
                  </a:cubicBezTo>
                  <a:cubicBezTo>
                    <a:pt x="759144" y="344328"/>
                    <a:pt x="685800" y="400050"/>
                    <a:pt x="685800" y="400050"/>
                  </a:cubicBezTo>
                  <a:cubicBezTo>
                    <a:pt x="666750" y="393700"/>
                    <a:pt x="633520" y="400481"/>
                    <a:pt x="628650" y="381000"/>
                  </a:cubicBezTo>
                  <a:cubicBezTo>
                    <a:pt x="616142" y="330966"/>
                    <a:pt x="648884" y="244097"/>
                    <a:pt x="666750" y="190500"/>
                  </a:cubicBezTo>
                  <a:cubicBezTo>
                    <a:pt x="660400" y="171450"/>
                    <a:pt x="653217" y="152658"/>
                    <a:pt x="647700" y="133350"/>
                  </a:cubicBezTo>
                  <a:cubicBezTo>
                    <a:pt x="640507" y="108176"/>
                    <a:pt x="643173" y="78935"/>
                    <a:pt x="628650" y="57150"/>
                  </a:cubicBezTo>
                  <a:cubicBezTo>
                    <a:pt x="607548" y="25497"/>
                    <a:pt x="546951" y="10867"/>
                    <a:pt x="514350" y="0"/>
                  </a:cubicBezTo>
                  <a:cubicBezTo>
                    <a:pt x="495300" y="12700"/>
                    <a:pt x="469334" y="18685"/>
                    <a:pt x="457200" y="38100"/>
                  </a:cubicBezTo>
                  <a:cubicBezTo>
                    <a:pt x="363621" y="187826"/>
                    <a:pt x="481764" y="131512"/>
                    <a:pt x="361950" y="171450"/>
                  </a:cubicBezTo>
                  <a:cubicBezTo>
                    <a:pt x="349250" y="190500"/>
                    <a:pt x="334089" y="208122"/>
                    <a:pt x="323850" y="228600"/>
                  </a:cubicBezTo>
                  <a:cubicBezTo>
                    <a:pt x="314870" y="246561"/>
                    <a:pt x="320480" y="273206"/>
                    <a:pt x="304800" y="285750"/>
                  </a:cubicBezTo>
                  <a:cubicBezTo>
                    <a:pt x="284356" y="302106"/>
                    <a:pt x="253678" y="297277"/>
                    <a:pt x="228600" y="304800"/>
                  </a:cubicBezTo>
                  <a:cubicBezTo>
                    <a:pt x="190133" y="316340"/>
                    <a:pt x="152400" y="330200"/>
                    <a:pt x="114300" y="342900"/>
                  </a:cubicBezTo>
                  <a:lnTo>
                    <a:pt x="57150" y="361950"/>
                  </a:lnTo>
                  <a:cubicBezTo>
                    <a:pt x="50800" y="381000"/>
                    <a:pt x="38100" y="399020"/>
                    <a:pt x="38100" y="419100"/>
                  </a:cubicBezTo>
                  <a:cubicBezTo>
                    <a:pt x="38100" y="541683"/>
                    <a:pt x="43608" y="532137"/>
                    <a:pt x="95250" y="609600"/>
                  </a:cubicBezTo>
                  <a:cubicBezTo>
                    <a:pt x="80069" y="761413"/>
                    <a:pt x="89022" y="764749"/>
                    <a:pt x="57150" y="876300"/>
                  </a:cubicBezTo>
                  <a:cubicBezTo>
                    <a:pt x="51633" y="895608"/>
                    <a:pt x="47080" y="915489"/>
                    <a:pt x="38100" y="933450"/>
                  </a:cubicBezTo>
                  <a:cubicBezTo>
                    <a:pt x="27861" y="953928"/>
                    <a:pt x="12700" y="971550"/>
                    <a:pt x="0" y="990600"/>
                  </a:cubicBezTo>
                  <a:cubicBezTo>
                    <a:pt x="6350" y="1022350"/>
                    <a:pt x="11197" y="1054438"/>
                    <a:pt x="19050" y="1085850"/>
                  </a:cubicBezTo>
                  <a:cubicBezTo>
                    <a:pt x="23920" y="1105331"/>
                    <a:pt x="23901" y="1128801"/>
                    <a:pt x="38100" y="1143000"/>
                  </a:cubicBezTo>
                  <a:cubicBezTo>
                    <a:pt x="52299" y="1157199"/>
                    <a:pt x="76200" y="1155700"/>
                    <a:pt x="95250" y="1162050"/>
                  </a:cubicBezTo>
                  <a:cubicBezTo>
                    <a:pt x="143133" y="1305698"/>
                    <a:pt x="78542" y="1128634"/>
                    <a:pt x="152400" y="1276350"/>
                  </a:cubicBezTo>
                  <a:cubicBezTo>
                    <a:pt x="183388" y="1338325"/>
                    <a:pt x="154955" y="1336055"/>
                    <a:pt x="209550" y="1390650"/>
                  </a:cubicBezTo>
                  <a:cubicBezTo>
                    <a:pt x="225739" y="1406839"/>
                    <a:pt x="245778" y="1419451"/>
                    <a:pt x="266700" y="1428750"/>
                  </a:cubicBezTo>
                  <a:cubicBezTo>
                    <a:pt x="303400" y="1445061"/>
                    <a:pt x="381000" y="1466850"/>
                    <a:pt x="381000" y="1466850"/>
                  </a:cubicBezTo>
                  <a:cubicBezTo>
                    <a:pt x="408962" y="1465102"/>
                    <a:pt x="647787" y="1476331"/>
                    <a:pt x="742950" y="1428750"/>
                  </a:cubicBezTo>
                  <a:cubicBezTo>
                    <a:pt x="785764" y="1407343"/>
                    <a:pt x="827156" y="1369612"/>
                    <a:pt x="857250" y="1333500"/>
                  </a:cubicBezTo>
                  <a:cubicBezTo>
                    <a:pt x="871907" y="1315911"/>
                    <a:pt x="880034" y="1293368"/>
                    <a:pt x="895350" y="1276350"/>
                  </a:cubicBezTo>
                  <a:cubicBezTo>
                    <a:pt x="937402" y="1229625"/>
                    <a:pt x="993831" y="1195304"/>
                    <a:pt x="1028700" y="1143000"/>
                  </a:cubicBezTo>
                  <a:cubicBezTo>
                    <a:pt x="1160497" y="945305"/>
                    <a:pt x="959883" y="1251345"/>
                    <a:pt x="1104900" y="1009650"/>
                  </a:cubicBezTo>
                  <a:cubicBezTo>
                    <a:pt x="1128459" y="970385"/>
                    <a:pt x="1155700" y="933450"/>
                    <a:pt x="1181100" y="895350"/>
                  </a:cubicBezTo>
                  <a:lnTo>
                    <a:pt x="1219200" y="838200"/>
                  </a:lnTo>
                  <a:cubicBezTo>
                    <a:pt x="1231900" y="819150"/>
                    <a:pt x="1250060" y="802770"/>
                    <a:pt x="1257300" y="781050"/>
                  </a:cubicBezTo>
                  <a:cubicBezTo>
                    <a:pt x="1283590" y="702180"/>
                    <a:pt x="1265211" y="740608"/>
                    <a:pt x="1314450" y="666750"/>
                  </a:cubicBezTo>
                  <a:cubicBezTo>
                    <a:pt x="1289050" y="628650"/>
                    <a:pt x="1276350" y="577850"/>
                    <a:pt x="1238250" y="552450"/>
                  </a:cubicBezTo>
                  <a:cubicBezTo>
                    <a:pt x="1166156" y="504387"/>
                    <a:pt x="1203325" y="504825"/>
                    <a:pt x="1162050" y="47625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pic>
          <p:nvPicPr>
            <p:cNvPr id="44319" name="Picture 2" descr="Mapa Santiago / Tarifas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51720" y="1529408"/>
              <a:ext cx="5760640" cy="5328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20 CuadroTexto"/>
          <p:cNvSpPr txBox="1"/>
          <p:nvPr/>
        </p:nvSpPr>
        <p:spPr>
          <a:xfrm>
            <a:off x="4606355" y="260350"/>
            <a:ext cx="450850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900" b="1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Til-Til</a:t>
            </a:r>
            <a:endParaRPr lang="es-ES" sz="900" b="1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13" name="312 Elipse"/>
          <p:cNvSpPr/>
          <p:nvPr/>
        </p:nvSpPr>
        <p:spPr>
          <a:xfrm>
            <a:off x="212267" y="6149975"/>
            <a:ext cx="71437" cy="7143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s-ES" sz="120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14" name="313 Elipse"/>
          <p:cNvSpPr/>
          <p:nvPr/>
        </p:nvSpPr>
        <p:spPr>
          <a:xfrm>
            <a:off x="212267" y="6438900"/>
            <a:ext cx="71437" cy="7143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s-ES" sz="120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15" name="314 Elipse"/>
          <p:cNvSpPr/>
          <p:nvPr/>
        </p:nvSpPr>
        <p:spPr>
          <a:xfrm>
            <a:off x="212267" y="5862638"/>
            <a:ext cx="71437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s-ES" sz="120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182617" y="1341438"/>
            <a:ext cx="48577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9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Colina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101530" y="1125538"/>
            <a:ext cx="506412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9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Lampa</a:t>
            </a:r>
          </a:p>
        </p:txBody>
      </p:sp>
      <p:grpSp>
        <p:nvGrpSpPr>
          <p:cNvPr id="4" name="467 Grupo"/>
          <p:cNvGrpSpPr>
            <a:grpSpLocks/>
          </p:cNvGrpSpPr>
          <p:nvPr/>
        </p:nvGrpSpPr>
        <p:grpSpPr bwMode="auto">
          <a:xfrm>
            <a:off x="2374330" y="836613"/>
            <a:ext cx="5400675" cy="5345112"/>
            <a:chOff x="2699792" y="836712"/>
            <a:chExt cx="5400600" cy="5345360"/>
          </a:xfrm>
        </p:grpSpPr>
        <p:sp>
          <p:nvSpPr>
            <p:cNvPr id="5" name="4 Elipse"/>
            <p:cNvSpPr/>
            <p:nvPr/>
          </p:nvSpPr>
          <p:spPr>
            <a:xfrm>
              <a:off x="3763402" y="4005509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" name="5 Elipse"/>
            <p:cNvSpPr/>
            <p:nvPr/>
          </p:nvSpPr>
          <p:spPr>
            <a:xfrm>
              <a:off x="3915800" y="4221419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" name="6 Elipse"/>
            <p:cNvSpPr/>
            <p:nvPr/>
          </p:nvSpPr>
          <p:spPr>
            <a:xfrm>
              <a:off x="4068198" y="3861039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1" name="10 Elipse"/>
            <p:cNvSpPr/>
            <p:nvPr/>
          </p:nvSpPr>
          <p:spPr>
            <a:xfrm>
              <a:off x="3636404" y="2924371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2" name="11 Elipse"/>
            <p:cNvSpPr/>
            <p:nvPr/>
          </p:nvSpPr>
          <p:spPr>
            <a:xfrm>
              <a:off x="3636404" y="2781489"/>
              <a:ext cx="71436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" name="12 Elipse"/>
            <p:cNvSpPr/>
            <p:nvPr/>
          </p:nvSpPr>
          <p:spPr>
            <a:xfrm>
              <a:off x="3276046" y="2924371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" name="13 Elipse"/>
            <p:cNvSpPr/>
            <p:nvPr/>
          </p:nvSpPr>
          <p:spPr>
            <a:xfrm>
              <a:off x="3491943" y="2997399"/>
              <a:ext cx="71437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" name="23 Elipse"/>
            <p:cNvSpPr/>
            <p:nvPr/>
          </p:nvSpPr>
          <p:spPr>
            <a:xfrm>
              <a:off x="5347705" y="1413001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" name="24 Elipse"/>
            <p:cNvSpPr/>
            <p:nvPr/>
          </p:nvSpPr>
          <p:spPr>
            <a:xfrm>
              <a:off x="5500103" y="1628911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" name="25 Elipse"/>
            <p:cNvSpPr/>
            <p:nvPr/>
          </p:nvSpPr>
          <p:spPr>
            <a:xfrm>
              <a:off x="5652501" y="1268532"/>
              <a:ext cx="71436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" name="26 Elipse"/>
            <p:cNvSpPr/>
            <p:nvPr/>
          </p:nvSpPr>
          <p:spPr>
            <a:xfrm>
              <a:off x="5363580" y="1124062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" name="27 Elipse"/>
            <p:cNvSpPr/>
            <p:nvPr/>
          </p:nvSpPr>
          <p:spPr>
            <a:xfrm>
              <a:off x="5147683" y="1341560"/>
              <a:ext cx="73024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" name="28 Elipse"/>
            <p:cNvSpPr/>
            <p:nvPr/>
          </p:nvSpPr>
          <p:spPr>
            <a:xfrm>
              <a:off x="5220707" y="1916262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0" name="29 Elipse"/>
            <p:cNvSpPr/>
            <p:nvPr/>
          </p:nvSpPr>
          <p:spPr>
            <a:xfrm>
              <a:off x="4212658" y="2068669"/>
              <a:ext cx="71437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1" name="30 Elipse"/>
            <p:cNvSpPr/>
            <p:nvPr/>
          </p:nvSpPr>
          <p:spPr>
            <a:xfrm>
              <a:off x="4499992" y="2349669"/>
              <a:ext cx="71436" cy="7144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2" name="31 Elipse"/>
            <p:cNvSpPr/>
            <p:nvPr/>
          </p:nvSpPr>
          <p:spPr>
            <a:xfrm>
              <a:off x="4355531" y="4869149"/>
              <a:ext cx="73024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3" name="32 Elipse"/>
            <p:cNvSpPr/>
            <p:nvPr/>
          </p:nvSpPr>
          <p:spPr>
            <a:xfrm>
              <a:off x="4507929" y="5300969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4" name="33 Elipse"/>
            <p:cNvSpPr/>
            <p:nvPr/>
          </p:nvSpPr>
          <p:spPr>
            <a:xfrm>
              <a:off x="4068198" y="3284751"/>
              <a:ext cx="71436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5" name="34 Elipse"/>
            <p:cNvSpPr/>
            <p:nvPr/>
          </p:nvSpPr>
          <p:spPr>
            <a:xfrm>
              <a:off x="3995174" y="3357779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6" name="35 Elipse"/>
            <p:cNvSpPr/>
            <p:nvPr/>
          </p:nvSpPr>
          <p:spPr>
            <a:xfrm>
              <a:off x="4220596" y="3284751"/>
              <a:ext cx="71436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7" name="36 Elipse"/>
            <p:cNvSpPr/>
            <p:nvPr/>
          </p:nvSpPr>
          <p:spPr>
            <a:xfrm>
              <a:off x="4147572" y="3357779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8" name="37 Elipse"/>
            <p:cNvSpPr/>
            <p:nvPr/>
          </p:nvSpPr>
          <p:spPr>
            <a:xfrm>
              <a:off x="4299970" y="3429219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9" name="38 Elipse"/>
            <p:cNvSpPr/>
            <p:nvPr/>
          </p:nvSpPr>
          <p:spPr>
            <a:xfrm>
              <a:off x="4284095" y="3581626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0" name="39 Elipse"/>
            <p:cNvSpPr/>
            <p:nvPr/>
          </p:nvSpPr>
          <p:spPr>
            <a:xfrm>
              <a:off x="3636404" y="3429219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1" name="40 Elipse"/>
            <p:cNvSpPr/>
            <p:nvPr/>
          </p:nvSpPr>
          <p:spPr>
            <a:xfrm>
              <a:off x="3636404" y="3573689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2" name="41 Elipse"/>
            <p:cNvSpPr/>
            <p:nvPr/>
          </p:nvSpPr>
          <p:spPr>
            <a:xfrm>
              <a:off x="3788802" y="3645129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4" name="43 Elipse"/>
            <p:cNvSpPr/>
            <p:nvPr/>
          </p:nvSpPr>
          <p:spPr>
            <a:xfrm>
              <a:off x="3995174" y="3716571"/>
              <a:ext cx="73024" cy="7302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5" name="44 Elipse"/>
            <p:cNvSpPr/>
            <p:nvPr/>
          </p:nvSpPr>
          <p:spPr>
            <a:xfrm>
              <a:off x="5292143" y="2276641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6" name="45 Elipse"/>
            <p:cNvSpPr/>
            <p:nvPr/>
          </p:nvSpPr>
          <p:spPr>
            <a:xfrm>
              <a:off x="4931786" y="2132172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" name="46 Elipse"/>
            <p:cNvSpPr/>
            <p:nvPr/>
          </p:nvSpPr>
          <p:spPr>
            <a:xfrm>
              <a:off x="4571428" y="1844821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" name="47 Elipse"/>
            <p:cNvSpPr/>
            <p:nvPr/>
          </p:nvSpPr>
          <p:spPr>
            <a:xfrm>
              <a:off x="5220707" y="2205200"/>
              <a:ext cx="71436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" name="48 Elipse"/>
            <p:cNvSpPr/>
            <p:nvPr/>
          </p:nvSpPr>
          <p:spPr>
            <a:xfrm>
              <a:off x="5076246" y="2205200"/>
              <a:ext cx="71437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" name="49 Elipse"/>
            <p:cNvSpPr/>
            <p:nvPr/>
          </p:nvSpPr>
          <p:spPr>
            <a:xfrm>
              <a:off x="4499992" y="2565579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" name="50 Elipse"/>
            <p:cNvSpPr/>
            <p:nvPr/>
          </p:nvSpPr>
          <p:spPr>
            <a:xfrm>
              <a:off x="4355531" y="2565579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" name="51 Elipse"/>
            <p:cNvSpPr/>
            <p:nvPr/>
          </p:nvSpPr>
          <p:spPr>
            <a:xfrm>
              <a:off x="4499992" y="2852931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" name="52 Elipse"/>
            <p:cNvSpPr/>
            <p:nvPr/>
          </p:nvSpPr>
          <p:spPr>
            <a:xfrm>
              <a:off x="4644452" y="2852931"/>
              <a:ext cx="71437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4" name="53 Elipse"/>
            <p:cNvSpPr/>
            <p:nvPr/>
          </p:nvSpPr>
          <p:spPr>
            <a:xfrm>
              <a:off x="4715889" y="2924371"/>
              <a:ext cx="71436" cy="7302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5" name="54 Elipse"/>
            <p:cNvSpPr/>
            <p:nvPr/>
          </p:nvSpPr>
          <p:spPr>
            <a:xfrm>
              <a:off x="4571428" y="2492551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6" name="55 Elipse"/>
            <p:cNvSpPr/>
            <p:nvPr/>
          </p:nvSpPr>
          <p:spPr>
            <a:xfrm>
              <a:off x="4644452" y="2565579"/>
              <a:ext cx="71437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7" name="56 Elipse"/>
            <p:cNvSpPr/>
            <p:nvPr/>
          </p:nvSpPr>
          <p:spPr>
            <a:xfrm>
              <a:off x="4555553" y="4365888"/>
              <a:ext cx="71437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8" name="57 Elipse"/>
            <p:cNvSpPr/>
            <p:nvPr/>
          </p:nvSpPr>
          <p:spPr>
            <a:xfrm>
              <a:off x="4482529" y="4508769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9" name="58 Elipse"/>
            <p:cNvSpPr/>
            <p:nvPr/>
          </p:nvSpPr>
          <p:spPr>
            <a:xfrm>
              <a:off x="4707951" y="4365888"/>
              <a:ext cx="71437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0" name="59 Elipse"/>
            <p:cNvSpPr/>
            <p:nvPr/>
          </p:nvSpPr>
          <p:spPr>
            <a:xfrm>
              <a:off x="4787325" y="4437329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1" name="60 Elipse"/>
            <p:cNvSpPr/>
            <p:nvPr/>
          </p:nvSpPr>
          <p:spPr>
            <a:xfrm>
              <a:off x="4715889" y="4724679"/>
              <a:ext cx="71436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2" name="61 Elipse"/>
            <p:cNvSpPr/>
            <p:nvPr/>
          </p:nvSpPr>
          <p:spPr>
            <a:xfrm>
              <a:off x="4428555" y="4724679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3" name="62 Elipse"/>
            <p:cNvSpPr/>
            <p:nvPr/>
          </p:nvSpPr>
          <p:spPr>
            <a:xfrm>
              <a:off x="4507929" y="4724679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4" name="63 Elipse"/>
            <p:cNvSpPr/>
            <p:nvPr/>
          </p:nvSpPr>
          <p:spPr>
            <a:xfrm>
              <a:off x="4644452" y="4724679"/>
              <a:ext cx="71437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5" name="64 Elipse"/>
            <p:cNvSpPr/>
            <p:nvPr/>
          </p:nvSpPr>
          <p:spPr>
            <a:xfrm>
              <a:off x="5779499" y="4365888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6" name="65 Elipse"/>
            <p:cNvSpPr/>
            <p:nvPr/>
          </p:nvSpPr>
          <p:spPr>
            <a:xfrm>
              <a:off x="5579477" y="4437329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7" name="66 Elipse"/>
            <p:cNvSpPr/>
            <p:nvPr/>
          </p:nvSpPr>
          <p:spPr>
            <a:xfrm>
              <a:off x="5931897" y="4437329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69" name="68 Elipse"/>
            <p:cNvSpPr/>
            <p:nvPr/>
          </p:nvSpPr>
          <p:spPr>
            <a:xfrm>
              <a:off x="5939834" y="4797708"/>
              <a:ext cx="73024" cy="7144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0" name="69 Elipse"/>
            <p:cNvSpPr/>
            <p:nvPr/>
          </p:nvSpPr>
          <p:spPr>
            <a:xfrm>
              <a:off x="5579477" y="5013618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1" name="70 Elipse"/>
            <p:cNvSpPr/>
            <p:nvPr/>
          </p:nvSpPr>
          <p:spPr>
            <a:xfrm>
              <a:off x="5731875" y="4797708"/>
              <a:ext cx="73024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2" name="71 Elipse"/>
            <p:cNvSpPr/>
            <p:nvPr/>
          </p:nvSpPr>
          <p:spPr>
            <a:xfrm>
              <a:off x="5795374" y="4508769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3" name="72 Elipse"/>
            <p:cNvSpPr/>
            <p:nvPr/>
          </p:nvSpPr>
          <p:spPr>
            <a:xfrm>
              <a:off x="6092232" y="4365888"/>
              <a:ext cx="73024" cy="7144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4" name="73 Elipse"/>
            <p:cNvSpPr/>
            <p:nvPr/>
          </p:nvSpPr>
          <p:spPr>
            <a:xfrm>
              <a:off x="5884273" y="4950115"/>
              <a:ext cx="73024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5" name="74 Elipse"/>
            <p:cNvSpPr/>
            <p:nvPr/>
          </p:nvSpPr>
          <p:spPr>
            <a:xfrm>
              <a:off x="6300192" y="4508769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6" name="75 Elipse"/>
            <p:cNvSpPr/>
            <p:nvPr/>
          </p:nvSpPr>
          <p:spPr>
            <a:xfrm>
              <a:off x="5292143" y="4437329"/>
              <a:ext cx="71437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7" name="76 Elipse"/>
            <p:cNvSpPr/>
            <p:nvPr/>
          </p:nvSpPr>
          <p:spPr>
            <a:xfrm>
              <a:off x="5292143" y="4869149"/>
              <a:ext cx="71437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8" name="77 Elipse"/>
            <p:cNvSpPr/>
            <p:nvPr/>
          </p:nvSpPr>
          <p:spPr>
            <a:xfrm>
              <a:off x="5220707" y="4724679"/>
              <a:ext cx="71436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79" name="78 Elipse"/>
            <p:cNvSpPr/>
            <p:nvPr/>
          </p:nvSpPr>
          <p:spPr>
            <a:xfrm>
              <a:off x="5147683" y="4148391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80" name="79 Elipse"/>
            <p:cNvSpPr/>
            <p:nvPr/>
          </p:nvSpPr>
          <p:spPr>
            <a:xfrm>
              <a:off x="4987347" y="5148562"/>
              <a:ext cx="71437" cy="7302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81" name="80 Elipse"/>
            <p:cNvSpPr/>
            <p:nvPr/>
          </p:nvSpPr>
          <p:spPr>
            <a:xfrm>
              <a:off x="4931786" y="5300969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94" name="93 Elipse"/>
            <p:cNvSpPr/>
            <p:nvPr/>
          </p:nvSpPr>
          <p:spPr>
            <a:xfrm>
              <a:off x="4771450" y="1565408"/>
              <a:ext cx="71437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95" name="94 Elipse"/>
            <p:cNvSpPr/>
            <p:nvPr/>
          </p:nvSpPr>
          <p:spPr>
            <a:xfrm>
              <a:off x="4787325" y="1276469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96" name="95 Elipse"/>
            <p:cNvSpPr/>
            <p:nvPr/>
          </p:nvSpPr>
          <p:spPr>
            <a:xfrm>
              <a:off x="4644452" y="1557470"/>
              <a:ext cx="71437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0" name="129 Elipse"/>
            <p:cNvSpPr/>
            <p:nvPr/>
          </p:nvSpPr>
          <p:spPr>
            <a:xfrm>
              <a:off x="4212658" y="4508769"/>
              <a:ext cx="71437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1" name="130 Elipse"/>
            <p:cNvSpPr/>
            <p:nvPr/>
          </p:nvSpPr>
          <p:spPr>
            <a:xfrm>
              <a:off x="4212658" y="4221419"/>
              <a:ext cx="71437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2" name="131 Elipse"/>
            <p:cNvSpPr/>
            <p:nvPr/>
          </p:nvSpPr>
          <p:spPr>
            <a:xfrm>
              <a:off x="5579477" y="3789599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3" name="132 Elipse"/>
            <p:cNvSpPr/>
            <p:nvPr/>
          </p:nvSpPr>
          <p:spPr>
            <a:xfrm>
              <a:off x="5795374" y="3789599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4" name="133 Elipse"/>
            <p:cNvSpPr/>
            <p:nvPr/>
          </p:nvSpPr>
          <p:spPr>
            <a:xfrm>
              <a:off x="5508040" y="4005509"/>
              <a:ext cx="71437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5" name="134 Elipse"/>
            <p:cNvSpPr/>
            <p:nvPr/>
          </p:nvSpPr>
          <p:spPr>
            <a:xfrm>
              <a:off x="5436604" y="4148391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6" name="135 Elipse"/>
            <p:cNvSpPr/>
            <p:nvPr/>
          </p:nvSpPr>
          <p:spPr>
            <a:xfrm>
              <a:off x="5652501" y="3716571"/>
              <a:ext cx="71436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7" name="136 Elipse"/>
            <p:cNvSpPr/>
            <p:nvPr/>
          </p:nvSpPr>
          <p:spPr>
            <a:xfrm>
              <a:off x="5444541" y="3789599"/>
              <a:ext cx="71437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8" name="137 Elipse"/>
            <p:cNvSpPr/>
            <p:nvPr/>
          </p:nvSpPr>
          <p:spPr>
            <a:xfrm>
              <a:off x="5292143" y="3716571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39" name="138 Elipse"/>
            <p:cNvSpPr/>
            <p:nvPr/>
          </p:nvSpPr>
          <p:spPr>
            <a:xfrm>
              <a:off x="5652501" y="4076949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0" name="139 Elipse"/>
            <p:cNvSpPr/>
            <p:nvPr/>
          </p:nvSpPr>
          <p:spPr>
            <a:xfrm>
              <a:off x="2771228" y="4508769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1" name="140 Elipse"/>
            <p:cNvSpPr/>
            <p:nvPr/>
          </p:nvSpPr>
          <p:spPr>
            <a:xfrm>
              <a:off x="3131586" y="4724679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2" name="141 Elipse"/>
            <p:cNvSpPr/>
            <p:nvPr/>
          </p:nvSpPr>
          <p:spPr>
            <a:xfrm>
              <a:off x="2771228" y="4869149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3" name="142 Elipse"/>
            <p:cNvSpPr/>
            <p:nvPr/>
          </p:nvSpPr>
          <p:spPr>
            <a:xfrm>
              <a:off x="2987125" y="4940589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4" name="143 Elipse"/>
            <p:cNvSpPr/>
            <p:nvPr/>
          </p:nvSpPr>
          <p:spPr>
            <a:xfrm>
              <a:off x="3563380" y="4437329"/>
              <a:ext cx="73024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5" name="144 Elipse"/>
            <p:cNvSpPr/>
            <p:nvPr/>
          </p:nvSpPr>
          <p:spPr>
            <a:xfrm>
              <a:off x="3347483" y="4365888"/>
              <a:ext cx="73024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6" name="145 Elipse"/>
            <p:cNvSpPr/>
            <p:nvPr/>
          </p:nvSpPr>
          <p:spPr>
            <a:xfrm>
              <a:off x="2923626" y="4508769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7" name="146 Elipse"/>
            <p:cNvSpPr/>
            <p:nvPr/>
          </p:nvSpPr>
          <p:spPr>
            <a:xfrm>
              <a:off x="3347483" y="4581798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8" name="147 Elipse"/>
            <p:cNvSpPr/>
            <p:nvPr/>
          </p:nvSpPr>
          <p:spPr>
            <a:xfrm>
              <a:off x="2987125" y="4221419"/>
              <a:ext cx="73024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49" name="148 Elipse"/>
            <p:cNvSpPr/>
            <p:nvPr/>
          </p:nvSpPr>
          <p:spPr>
            <a:xfrm>
              <a:off x="3347483" y="3789599"/>
              <a:ext cx="73024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50" name="149 Elipse"/>
            <p:cNvSpPr/>
            <p:nvPr/>
          </p:nvSpPr>
          <p:spPr>
            <a:xfrm>
              <a:off x="3131586" y="3861039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51" name="150 Elipse"/>
            <p:cNvSpPr/>
            <p:nvPr/>
          </p:nvSpPr>
          <p:spPr>
            <a:xfrm>
              <a:off x="3347483" y="4148391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83" name="182 Elipse"/>
            <p:cNvSpPr/>
            <p:nvPr/>
          </p:nvSpPr>
          <p:spPr>
            <a:xfrm>
              <a:off x="5444541" y="3661005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87" name="186 Elipse"/>
            <p:cNvSpPr/>
            <p:nvPr/>
          </p:nvSpPr>
          <p:spPr>
            <a:xfrm>
              <a:off x="4644452" y="3789599"/>
              <a:ext cx="71437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88" name="187 Elipse"/>
            <p:cNvSpPr/>
            <p:nvPr/>
          </p:nvSpPr>
          <p:spPr>
            <a:xfrm>
              <a:off x="4428555" y="4148391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89" name="188 Elipse"/>
            <p:cNvSpPr/>
            <p:nvPr/>
          </p:nvSpPr>
          <p:spPr>
            <a:xfrm>
              <a:off x="6084295" y="3573689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90" name="189 Elipse"/>
            <p:cNvSpPr/>
            <p:nvPr/>
          </p:nvSpPr>
          <p:spPr>
            <a:xfrm>
              <a:off x="6516089" y="4005509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91" name="190 Elipse"/>
            <p:cNvSpPr/>
            <p:nvPr/>
          </p:nvSpPr>
          <p:spPr>
            <a:xfrm>
              <a:off x="6371628" y="3645129"/>
              <a:ext cx="73024" cy="7144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192" name="191 Elipse"/>
            <p:cNvSpPr/>
            <p:nvPr/>
          </p:nvSpPr>
          <p:spPr>
            <a:xfrm>
              <a:off x="6155731" y="3932481"/>
              <a:ext cx="73024" cy="7302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06" name="205 Elipse"/>
            <p:cNvSpPr/>
            <p:nvPr/>
          </p:nvSpPr>
          <p:spPr>
            <a:xfrm>
              <a:off x="3204610" y="3076778"/>
              <a:ext cx="71436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07" name="206 Elipse"/>
            <p:cNvSpPr/>
            <p:nvPr/>
          </p:nvSpPr>
          <p:spPr>
            <a:xfrm>
              <a:off x="2699792" y="3284751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08" name="207 Elipse"/>
            <p:cNvSpPr/>
            <p:nvPr/>
          </p:nvSpPr>
          <p:spPr>
            <a:xfrm>
              <a:off x="3204610" y="3284751"/>
              <a:ext cx="71436" cy="7302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09" name="208 Elipse"/>
            <p:cNvSpPr/>
            <p:nvPr/>
          </p:nvSpPr>
          <p:spPr>
            <a:xfrm>
              <a:off x="3131586" y="3429219"/>
              <a:ext cx="73024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10" name="209 Elipse"/>
            <p:cNvSpPr/>
            <p:nvPr/>
          </p:nvSpPr>
          <p:spPr>
            <a:xfrm>
              <a:off x="5652501" y="5445438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11" name="210 Elipse"/>
            <p:cNvSpPr/>
            <p:nvPr/>
          </p:nvSpPr>
          <p:spPr>
            <a:xfrm>
              <a:off x="6003333" y="5445438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12" name="211 Elipse"/>
            <p:cNvSpPr/>
            <p:nvPr/>
          </p:nvSpPr>
          <p:spPr>
            <a:xfrm>
              <a:off x="6012858" y="5805818"/>
              <a:ext cx="71437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13" name="212 Elipse"/>
            <p:cNvSpPr/>
            <p:nvPr/>
          </p:nvSpPr>
          <p:spPr>
            <a:xfrm>
              <a:off x="5652501" y="6021728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14" name="213 Elipse"/>
            <p:cNvSpPr/>
            <p:nvPr/>
          </p:nvSpPr>
          <p:spPr>
            <a:xfrm>
              <a:off x="5804899" y="5805818"/>
              <a:ext cx="71436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15" name="214 Elipse"/>
            <p:cNvSpPr/>
            <p:nvPr/>
          </p:nvSpPr>
          <p:spPr>
            <a:xfrm>
              <a:off x="5868398" y="5516879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16" name="215 Elipse"/>
            <p:cNvSpPr/>
            <p:nvPr/>
          </p:nvSpPr>
          <p:spPr>
            <a:xfrm>
              <a:off x="5957297" y="5958225"/>
              <a:ext cx="71436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18" name="217 Elipse"/>
            <p:cNvSpPr/>
            <p:nvPr/>
          </p:nvSpPr>
          <p:spPr>
            <a:xfrm>
              <a:off x="6155731" y="5300969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19" name="218 Elipse"/>
            <p:cNvSpPr/>
            <p:nvPr/>
          </p:nvSpPr>
          <p:spPr>
            <a:xfrm>
              <a:off x="6155731" y="5805818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21" name="220 Elipse"/>
            <p:cNvSpPr/>
            <p:nvPr/>
          </p:nvSpPr>
          <p:spPr>
            <a:xfrm>
              <a:off x="6524026" y="5805818"/>
              <a:ext cx="73024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22" name="221 Elipse"/>
            <p:cNvSpPr/>
            <p:nvPr/>
          </p:nvSpPr>
          <p:spPr>
            <a:xfrm>
              <a:off x="6805010" y="5732789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23" name="222 Elipse"/>
            <p:cNvSpPr/>
            <p:nvPr/>
          </p:nvSpPr>
          <p:spPr>
            <a:xfrm>
              <a:off x="5436604" y="6110632"/>
              <a:ext cx="71436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24" name="223 Elipse"/>
            <p:cNvSpPr/>
            <p:nvPr/>
          </p:nvSpPr>
          <p:spPr>
            <a:xfrm>
              <a:off x="5363580" y="5877258"/>
              <a:ext cx="73024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25" name="224 Elipse"/>
            <p:cNvSpPr/>
            <p:nvPr/>
          </p:nvSpPr>
          <p:spPr>
            <a:xfrm>
              <a:off x="5795374" y="6021728"/>
              <a:ext cx="73024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26" name="225 Elipse"/>
            <p:cNvSpPr/>
            <p:nvPr/>
          </p:nvSpPr>
          <p:spPr>
            <a:xfrm>
              <a:off x="5579477" y="5877258"/>
              <a:ext cx="73024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27" name="226 Elipse"/>
            <p:cNvSpPr/>
            <p:nvPr/>
          </p:nvSpPr>
          <p:spPr>
            <a:xfrm>
              <a:off x="5652501" y="5661348"/>
              <a:ext cx="71436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28" name="227 Elipse"/>
            <p:cNvSpPr/>
            <p:nvPr/>
          </p:nvSpPr>
          <p:spPr>
            <a:xfrm>
              <a:off x="5804899" y="5300969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29" name="228 Elipse"/>
            <p:cNvSpPr/>
            <p:nvPr/>
          </p:nvSpPr>
          <p:spPr>
            <a:xfrm>
              <a:off x="5579477" y="5300969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0" name="229 Elipse"/>
            <p:cNvSpPr/>
            <p:nvPr/>
          </p:nvSpPr>
          <p:spPr>
            <a:xfrm>
              <a:off x="5957297" y="5300969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1" name="230 Elipse"/>
            <p:cNvSpPr/>
            <p:nvPr/>
          </p:nvSpPr>
          <p:spPr>
            <a:xfrm>
              <a:off x="6300192" y="5453376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2" name="231 Elipse"/>
            <p:cNvSpPr/>
            <p:nvPr/>
          </p:nvSpPr>
          <p:spPr>
            <a:xfrm>
              <a:off x="6155731" y="5453376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3" name="232 Elipse"/>
            <p:cNvSpPr/>
            <p:nvPr/>
          </p:nvSpPr>
          <p:spPr>
            <a:xfrm>
              <a:off x="6371628" y="5156499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4" name="233 Elipse"/>
            <p:cNvSpPr/>
            <p:nvPr/>
          </p:nvSpPr>
          <p:spPr>
            <a:xfrm>
              <a:off x="3923737" y="1717815"/>
              <a:ext cx="71437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5" name="234 Elipse"/>
            <p:cNvSpPr/>
            <p:nvPr/>
          </p:nvSpPr>
          <p:spPr>
            <a:xfrm>
              <a:off x="4068198" y="1428876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6" name="235 Elipse"/>
            <p:cNvSpPr/>
            <p:nvPr/>
          </p:nvSpPr>
          <p:spPr>
            <a:xfrm>
              <a:off x="3779277" y="1581284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7" name="236 Elipse"/>
            <p:cNvSpPr/>
            <p:nvPr/>
          </p:nvSpPr>
          <p:spPr>
            <a:xfrm>
              <a:off x="3931675" y="2132172"/>
              <a:ext cx="73024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8" name="237 Elipse"/>
            <p:cNvSpPr/>
            <p:nvPr/>
          </p:nvSpPr>
          <p:spPr>
            <a:xfrm>
              <a:off x="3347483" y="2205200"/>
              <a:ext cx="73024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39" name="238 Elipse"/>
            <p:cNvSpPr/>
            <p:nvPr/>
          </p:nvSpPr>
          <p:spPr>
            <a:xfrm>
              <a:off x="3491943" y="1989290"/>
              <a:ext cx="71437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0" name="239 Elipse"/>
            <p:cNvSpPr/>
            <p:nvPr/>
          </p:nvSpPr>
          <p:spPr>
            <a:xfrm>
              <a:off x="3707840" y="2141698"/>
              <a:ext cx="71437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1" name="240 Elipse"/>
            <p:cNvSpPr/>
            <p:nvPr/>
          </p:nvSpPr>
          <p:spPr>
            <a:xfrm>
              <a:off x="4068198" y="1844821"/>
              <a:ext cx="71436" cy="7144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2" name="241 Elipse"/>
            <p:cNvSpPr/>
            <p:nvPr/>
          </p:nvSpPr>
          <p:spPr>
            <a:xfrm>
              <a:off x="3860238" y="2781489"/>
              <a:ext cx="71437" cy="7144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3" name="242 Elipse"/>
            <p:cNvSpPr/>
            <p:nvPr/>
          </p:nvSpPr>
          <p:spPr>
            <a:xfrm>
              <a:off x="4012636" y="3140281"/>
              <a:ext cx="71437" cy="7302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4" name="243 Elipse"/>
            <p:cNvSpPr/>
            <p:nvPr/>
          </p:nvSpPr>
          <p:spPr>
            <a:xfrm>
              <a:off x="4165034" y="3068841"/>
              <a:ext cx="71437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5" name="244 Elipse"/>
            <p:cNvSpPr/>
            <p:nvPr/>
          </p:nvSpPr>
          <p:spPr>
            <a:xfrm>
              <a:off x="3995174" y="2781489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6" name="245 Elipse"/>
            <p:cNvSpPr/>
            <p:nvPr/>
          </p:nvSpPr>
          <p:spPr>
            <a:xfrm>
              <a:off x="4284095" y="2933896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7" name="246 Elipse"/>
            <p:cNvSpPr/>
            <p:nvPr/>
          </p:nvSpPr>
          <p:spPr>
            <a:xfrm>
              <a:off x="4787325" y="2349669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8" name="247 Elipse"/>
            <p:cNvSpPr/>
            <p:nvPr/>
          </p:nvSpPr>
          <p:spPr>
            <a:xfrm>
              <a:off x="5004810" y="2421111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49" name="248 Elipse"/>
            <p:cNvSpPr/>
            <p:nvPr/>
          </p:nvSpPr>
          <p:spPr>
            <a:xfrm>
              <a:off x="4860349" y="2708461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0" name="249 Elipse"/>
            <p:cNvSpPr/>
            <p:nvPr/>
          </p:nvSpPr>
          <p:spPr>
            <a:xfrm>
              <a:off x="4860349" y="2852931"/>
              <a:ext cx="71437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1" name="250 Elipse"/>
            <p:cNvSpPr/>
            <p:nvPr/>
          </p:nvSpPr>
          <p:spPr>
            <a:xfrm>
              <a:off x="5147683" y="2500489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2" name="251 Elipse"/>
            <p:cNvSpPr/>
            <p:nvPr/>
          </p:nvSpPr>
          <p:spPr>
            <a:xfrm>
              <a:off x="5147683" y="2708461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3" name="252 Elipse"/>
            <p:cNvSpPr/>
            <p:nvPr/>
          </p:nvSpPr>
          <p:spPr>
            <a:xfrm>
              <a:off x="5004810" y="2708461"/>
              <a:ext cx="71436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4" name="253 Elipse"/>
            <p:cNvSpPr/>
            <p:nvPr/>
          </p:nvSpPr>
          <p:spPr>
            <a:xfrm>
              <a:off x="4860349" y="2421111"/>
              <a:ext cx="71437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5" name="254 Elipse"/>
            <p:cNvSpPr/>
            <p:nvPr/>
          </p:nvSpPr>
          <p:spPr>
            <a:xfrm>
              <a:off x="3131586" y="2492551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6" name="255 Elipse"/>
            <p:cNvSpPr/>
            <p:nvPr/>
          </p:nvSpPr>
          <p:spPr>
            <a:xfrm>
              <a:off x="3580842" y="2637021"/>
              <a:ext cx="71437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7" name="256 Elipse"/>
            <p:cNvSpPr/>
            <p:nvPr/>
          </p:nvSpPr>
          <p:spPr>
            <a:xfrm>
              <a:off x="4068198" y="2492551"/>
              <a:ext cx="71436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8" name="257 Elipse"/>
            <p:cNvSpPr/>
            <p:nvPr/>
          </p:nvSpPr>
          <p:spPr>
            <a:xfrm>
              <a:off x="3276046" y="2565579"/>
              <a:ext cx="71437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59" name="258 Elipse"/>
            <p:cNvSpPr/>
            <p:nvPr/>
          </p:nvSpPr>
          <p:spPr>
            <a:xfrm>
              <a:off x="3923737" y="2421111"/>
              <a:ext cx="71437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0" name="259 Elipse"/>
            <p:cNvSpPr/>
            <p:nvPr/>
          </p:nvSpPr>
          <p:spPr>
            <a:xfrm>
              <a:off x="4212658" y="2637021"/>
              <a:ext cx="71437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1" name="260 Elipse"/>
            <p:cNvSpPr/>
            <p:nvPr/>
          </p:nvSpPr>
          <p:spPr>
            <a:xfrm>
              <a:off x="5076246" y="3726096"/>
              <a:ext cx="71437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2" name="261 Elipse"/>
            <p:cNvSpPr/>
            <p:nvPr/>
          </p:nvSpPr>
          <p:spPr>
            <a:xfrm>
              <a:off x="5004810" y="3878503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3" name="262 Elipse"/>
            <p:cNvSpPr/>
            <p:nvPr/>
          </p:nvSpPr>
          <p:spPr>
            <a:xfrm>
              <a:off x="5076246" y="4292859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4" name="263 Elipse"/>
            <p:cNvSpPr/>
            <p:nvPr/>
          </p:nvSpPr>
          <p:spPr>
            <a:xfrm>
              <a:off x="5292143" y="4221419"/>
              <a:ext cx="71437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5" name="264 Elipse"/>
            <p:cNvSpPr/>
            <p:nvPr/>
          </p:nvSpPr>
          <p:spPr>
            <a:xfrm>
              <a:off x="8028955" y="5229528"/>
              <a:ext cx="71437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6" name="265 Elipse"/>
            <p:cNvSpPr/>
            <p:nvPr/>
          </p:nvSpPr>
          <p:spPr>
            <a:xfrm>
              <a:off x="4644452" y="4221419"/>
              <a:ext cx="71437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7" name="266 Elipse"/>
            <p:cNvSpPr/>
            <p:nvPr/>
          </p:nvSpPr>
          <p:spPr>
            <a:xfrm>
              <a:off x="4796850" y="4221419"/>
              <a:ext cx="71437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8" name="267 Elipse"/>
            <p:cNvSpPr/>
            <p:nvPr/>
          </p:nvSpPr>
          <p:spPr>
            <a:xfrm>
              <a:off x="4949248" y="4292859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69" name="268 Elipse"/>
            <p:cNvSpPr/>
            <p:nvPr/>
          </p:nvSpPr>
          <p:spPr>
            <a:xfrm>
              <a:off x="4787325" y="3716571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0" name="269 Elipse"/>
            <p:cNvSpPr/>
            <p:nvPr/>
          </p:nvSpPr>
          <p:spPr>
            <a:xfrm>
              <a:off x="4860349" y="3868978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1" name="270 Elipse"/>
            <p:cNvSpPr/>
            <p:nvPr/>
          </p:nvSpPr>
          <p:spPr>
            <a:xfrm>
              <a:off x="4931786" y="4148391"/>
              <a:ext cx="73024" cy="7302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2" name="271 Elipse"/>
            <p:cNvSpPr/>
            <p:nvPr/>
          </p:nvSpPr>
          <p:spPr>
            <a:xfrm>
              <a:off x="4715889" y="3861039"/>
              <a:ext cx="71436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3" name="272 Elipse"/>
            <p:cNvSpPr/>
            <p:nvPr/>
          </p:nvSpPr>
          <p:spPr>
            <a:xfrm>
              <a:off x="4931786" y="4589736"/>
              <a:ext cx="73024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4" name="273 Elipse"/>
            <p:cNvSpPr/>
            <p:nvPr/>
          </p:nvSpPr>
          <p:spPr>
            <a:xfrm>
              <a:off x="4931786" y="4877086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5" name="274 Elipse"/>
            <p:cNvSpPr/>
            <p:nvPr/>
          </p:nvSpPr>
          <p:spPr>
            <a:xfrm>
              <a:off x="4499992" y="3068841"/>
              <a:ext cx="71436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6" name="275 Elipse"/>
            <p:cNvSpPr/>
            <p:nvPr/>
          </p:nvSpPr>
          <p:spPr>
            <a:xfrm>
              <a:off x="4499992" y="3500661"/>
              <a:ext cx="71436" cy="7302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7" name="276 Elipse"/>
            <p:cNvSpPr/>
            <p:nvPr/>
          </p:nvSpPr>
          <p:spPr>
            <a:xfrm>
              <a:off x="4860349" y="3573689"/>
              <a:ext cx="71437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8" name="277 Elipse"/>
            <p:cNvSpPr/>
            <p:nvPr/>
          </p:nvSpPr>
          <p:spPr>
            <a:xfrm>
              <a:off x="5076246" y="3500661"/>
              <a:ext cx="71437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79" name="278 Elipse"/>
            <p:cNvSpPr/>
            <p:nvPr/>
          </p:nvSpPr>
          <p:spPr>
            <a:xfrm>
              <a:off x="5004810" y="3653068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0" name="279 Elipse"/>
            <p:cNvSpPr/>
            <p:nvPr/>
          </p:nvSpPr>
          <p:spPr>
            <a:xfrm>
              <a:off x="4715889" y="3645129"/>
              <a:ext cx="71436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1" name="280 Elipse"/>
            <p:cNvSpPr/>
            <p:nvPr/>
          </p:nvSpPr>
          <p:spPr>
            <a:xfrm>
              <a:off x="4868287" y="3429219"/>
              <a:ext cx="71436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2" name="281 Elipse"/>
            <p:cNvSpPr/>
            <p:nvPr/>
          </p:nvSpPr>
          <p:spPr>
            <a:xfrm>
              <a:off x="4284095" y="3140281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3" name="282 Elipse"/>
            <p:cNvSpPr/>
            <p:nvPr/>
          </p:nvSpPr>
          <p:spPr>
            <a:xfrm>
              <a:off x="4868287" y="3140281"/>
              <a:ext cx="71436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4" name="283 Elipse"/>
            <p:cNvSpPr/>
            <p:nvPr/>
          </p:nvSpPr>
          <p:spPr>
            <a:xfrm>
              <a:off x="4715889" y="3068841"/>
              <a:ext cx="71436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5" name="284 Elipse"/>
            <p:cNvSpPr/>
            <p:nvPr/>
          </p:nvSpPr>
          <p:spPr>
            <a:xfrm>
              <a:off x="4499992" y="3645129"/>
              <a:ext cx="71436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6" name="285 Elipse"/>
            <p:cNvSpPr/>
            <p:nvPr/>
          </p:nvSpPr>
          <p:spPr>
            <a:xfrm>
              <a:off x="4644452" y="3429219"/>
              <a:ext cx="71437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7" name="286 Elipse"/>
            <p:cNvSpPr/>
            <p:nvPr/>
          </p:nvSpPr>
          <p:spPr>
            <a:xfrm>
              <a:off x="4355531" y="3005338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8" name="287 Elipse"/>
            <p:cNvSpPr/>
            <p:nvPr/>
          </p:nvSpPr>
          <p:spPr>
            <a:xfrm>
              <a:off x="4507929" y="3157745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89" name="288 Elipse"/>
            <p:cNvSpPr/>
            <p:nvPr/>
          </p:nvSpPr>
          <p:spPr>
            <a:xfrm>
              <a:off x="4499992" y="2997399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0" name="289 Elipse"/>
            <p:cNvSpPr/>
            <p:nvPr/>
          </p:nvSpPr>
          <p:spPr>
            <a:xfrm>
              <a:off x="4652390" y="3149806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1" name="290 Elipse"/>
            <p:cNvSpPr/>
            <p:nvPr/>
          </p:nvSpPr>
          <p:spPr>
            <a:xfrm>
              <a:off x="4787325" y="3140281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2" name="291 Elipse"/>
            <p:cNvSpPr/>
            <p:nvPr/>
          </p:nvSpPr>
          <p:spPr>
            <a:xfrm>
              <a:off x="4428555" y="3213309"/>
              <a:ext cx="71437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3" name="292 Elipse"/>
            <p:cNvSpPr/>
            <p:nvPr/>
          </p:nvSpPr>
          <p:spPr>
            <a:xfrm>
              <a:off x="4571428" y="3213309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4" name="293 Elipse"/>
            <p:cNvSpPr/>
            <p:nvPr/>
          </p:nvSpPr>
          <p:spPr>
            <a:xfrm>
              <a:off x="4571428" y="3068841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5" name="294 Elipse"/>
            <p:cNvSpPr/>
            <p:nvPr/>
          </p:nvSpPr>
          <p:spPr>
            <a:xfrm>
              <a:off x="5004810" y="3213309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6" name="295 Elipse"/>
            <p:cNvSpPr/>
            <p:nvPr/>
          </p:nvSpPr>
          <p:spPr>
            <a:xfrm>
              <a:off x="4787325" y="3500661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7" name="296 Elipse"/>
            <p:cNvSpPr/>
            <p:nvPr/>
          </p:nvSpPr>
          <p:spPr>
            <a:xfrm>
              <a:off x="5004810" y="3429219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8" name="297 Elipse"/>
            <p:cNvSpPr/>
            <p:nvPr/>
          </p:nvSpPr>
          <p:spPr>
            <a:xfrm>
              <a:off x="4931786" y="3500661"/>
              <a:ext cx="73024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299" name="298 Elipse"/>
            <p:cNvSpPr/>
            <p:nvPr/>
          </p:nvSpPr>
          <p:spPr>
            <a:xfrm>
              <a:off x="4715889" y="3573689"/>
              <a:ext cx="71436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00" name="299 Elipse"/>
            <p:cNvSpPr/>
            <p:nvPr/>
          </p:nvSpPr>
          <p:spPr>
            <a:xfrm>
              <a:off x="4804788" y="3645129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01" name="300 Elipse"/>
            <p:cNvSpPr/>
            <p:nvPr/>
          </p:nvSpPr>
          <p:spPr>
            <a:xfrm>
              <a:off x="4644452" y="3500661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02" name="301 Elipse"/>
            <p:cNvSpPr/>
            <p:nvPr/>
          </p:nvSpPr>
          <p:spPr>
            <a:xfrm>
              <a:off x="4571428" y="3573689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03" name="302 Elipse"/>
            <p:cNvSpPr/>
            <p:nvPr/>
          </p:nvSpPr>
          <p:spPr>
            <a:xfrm>
              <a:off x="4428555" y="3357779"/>
              <a:ext cx="71437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04" name="303 Elipse"/>
            <p:cNvSpPr/>
            <p:nvPr/>
          </p:nvSpPr>
          <p:spPr>
            <a:xfrm>
              <a:off x="4787325" y="3213309"/>
              <a:ext cx="73024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05" name="304 Elipse"/>
            <p:cNvSpPr/>
            <p:nvPr/>
          </p:nvSpPr>
          <p:spPr>
            <a:xfrm>
              <a:off x="4428555" y="3500661"/>
              <a:ext cx="71437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06" name="305 Elipse"/>
            <p:cNvSpPr/>
            <p:nvPr/>
          </p:nvSpPr>
          <p:spPr>
            <a:xfrm>
              <a:off x="4804788" y="3302213"/>
              <a:ext cx="71436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07" name="306 Elipse"/>
            <p:cNvSpPr/>
            <p:nvPr/>
          </p:nvSpPr>
          <p:spPr>
            <a:xfrm>
              <a:off x="4931786" y="836712"/>
              <a:ext cx="73024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16" name="315 Elipse"/>
            <p:cNvSpPr/>
            <p:nvPr/>
          </p:nvSpPr>
          <p:spPr>
            <a:xfrm>
              <a:off x="5004810" y="3068841"/>
              <a:ext cx="71436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17" name="316 Elipse"/>
            <p:cNvSpPr/>
            <p:nvPr/>
          </p:nvSpPr>
          <p:spPr>
            <a:xfrm>
              <a:off x="4931786" y="3221248"/>
              <a:ext cx="73024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318" name="317 Elipse"/>
            <p:cNvSpPr/>
            <p:nvPr/>
          </p:nvSpPr>
          <p:spPr>
            <a:xfrm>
              <a:off x="4499992" y="3429219"/>
              <a:ext cx="71436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</p:grpSp>
      <p:sp>
        <p:nvSpPr>
          <p:cNvPr id="319" name="318 CuadroTexto"/>
          <p:cNvSpPr txBox="1"/>
          <p:nvPr/>
        </p:nvSpPr>
        <p:spPr>
          <a:xfrm>
            <a:off x="245604" y="5676900"/>
            <a:ext cx="3102260" cy="10341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12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Colegios de Congregaciones Religiosas (160)</a:t>
            </a:r>
          </a:p>
          <a:p>
            <a:pPr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12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Colegios Laicos de inspiración católica (112)</a:t>
            </a:r>
          </a:p>
          <a:p>
            <a:pPr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12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Colegios del Arzobispado de Santiago (28)</a:t>
            </a:r>
          </a:p>
        </p:txBody>
      </p:sp>
      <p:sp>
        <p:nvSpPr>
          <p:cNvPr id="320" name="319 CuadroTexto"/>
          <p:cNvSpPr txBox="1"/>
          <p:nvPr/>
        </p:nvSpPr>
        <p:spPr>
          <a:xfrm>
            <a:off x="139242" y="5430838"/>
            <a:ext cx="84741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12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LEYENDA</a:t>
            </a:r>
          </a:p>
        </p:txBody>
      </p:sp>
      <p:grpSp>
        <p:nvGrpSpPr>
          <p:cNvPr id="8" name="468 Grupo"/>
          <p:cNvGrpSpPr>
            <a:grpSpLocks/>
          </p:cNvGrpSpPr>
          <p:nvPr/>
        </p:nvGrpSpPr>
        <p:grpSpPr bwMode="auto">
          <a:xfrm>
            <a:off x="4822255" y="1412875"/>
            <a:ext cx="2663825" cy="2320925"/>
            <a:chOff x="5148064" y="1412776"/>
            <a:chExt cx="2664296" cy="2321024"/>
          </a:xfrm>
        </p:grpSpPr>
        <p:sp>
          <p:nvSpPr>
            <p:cNvPr id="470" name="469 Elipse"/>
            <p:cNvSpPr/>
            <p:nvPr/>
          </p:nvSpPr>
          <p:spPr>
            <a:xfrm>
              <a:off x="6300793" y="3068610"/>
              <a:ext cx="71450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1" name="470 Elipse"/>
            <p:cNvSpPr/>
            <p:nvPr/>
          </p:nvSpPr>
          <p:spPr>
            <a:xfrm>
              <a:off x="6715203" y="3068610"/>
              <a:ext cx="73038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2" name="471 Elipse"/>
            <p:cNvSpPr/>
            <p:nvPr/>
          </p:nvSpPr>
          <p:spPr>
            <a:xfrm>
              <a:off x="6940668" y="3068610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3" name="472 Elipse"/>
            <p:cNvSpPr/>
            <p:nvPr/>
          </p:nvSpPr>
          <p:spPr>
            <a:xfrm>
              <a:off x="6516731" y="3357547"/>
              <a:ext cx="71450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4" name="473 Elipse"/>
            <p:cNvSpPr/>
            <p:nvPr/>
          </p:nvSpPr>
          <p:spPr>
            <a:xfrm>
              <a:off x="7020057" y="3213078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5" name="474 Elipse"/>
            <p:cNvSpPr/>
            <p:nvPr/>
          </p:nvSpPr>
          <p:spPr>
            <a:xfrm>
              <a:off x="7004179" y="3365484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6" name="475 Elipse"/>
            <p:cNvSpPr/>
            <p:nvPr/>
          </p:nvSpPr>
          <p:spPr>
            <a:xfrm>
              <a:off x="6084855" y="3141638"/>
              <a:ext cx="71450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7" name="476 Elipse"/>
            <p:cNvSpPr/>
            <p:nvPr/>
          </p:nvSpPr>
          <p:spPr>
            <a:xfrm>
              <a:off x="6354777" y="3357547"/>
              <a:ext cx="73038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8" name="477 Elipse"/>
            <p:cNvSpPr/>
            <p:nvPr/>
          </p:nvSpPr>
          <p:spPr>
            <a:xfrm>
              <a:off x="6156304" y="3357547"/>
              <a:ext cx="71451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79" name="478 Elipse"/>
            <p:cNvSpPr/>
            <p:nvPr/>
          </p:nvSpPr>
          <p:spPr>
            <a:xfrm>
              <a:off x="6156304" y="3213078"/>
              <a:ext cx="71451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0" name="479 Elipse"/>
            <p:cNvSpPr/>
            <p:nvPr/>
          </p:nvSpPr>
          <p:spPr>
            <a:xfrm>
              <a:off x="6732669" y="3357547"/>
              <a:ext cx="71450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1" name="480 Elipse"/>
            <p:cNvSpPr/>
            <p:nvPr/>
          </p:nvSpPr>
          <p:spPr>
            <a:xfrm>
              <a:off x="6453220" y="2349441"/>
              <a:ext cx="71450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2" name="481 Elipse"/>
            <p:cNvSpPr/>
            <p:nvPr/>
          </p:nvSpPr>
          <p:spPr>
            <a:xfrm>
              <a:off x="6867630" y="2276413"/>
              <a:ext cx="73038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3" name="482 Elipse"/>
            <p:cNvSpPr/>
            <p:nvPr/>
          </p:nvSpPr>
          <p:spPr>
            <a:xfrm>
              <a:off x="7091508" y="2349441"/>
              <a:ext cx="73038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4" name="483 Elipse"/>
            <p:cNvSpPr/>
            <p:nvPr/>
          </p:nvSpPr>
          <p:spPr>
            <a:xfrm>
              <a:off x="6669158" y="2781259"/>
              <a:ext cx="71450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5" name="484 Elipse"/>
            <p:cNvSpPr/>
            <p:nvPr/>
          </p:nvSpPr>
          <p:spPr>
            <a:xfrm>
              <a:off x="7172484" y="2492322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6" name="485 Elipse"/>
            <p:cNvSpPr/>
            <p:nvPr/>
          </p:nvSpPr>
          <p:spPr>
            <a:xfrm>
              <a:off x="7156606" y="2852700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7" name="486 Elipse"/>
            <p:cNvSpPr/>
            <p:nvPr/>
          </p:nvSpPr>
          <p:spPr>
            <a:xfrm>
              <a:off x="6237282" y="2420882"/>
              <a:ext cx="71450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8" name="487 Elipse"/>
            <p:cNvSpPr/>
            <p:nvPr/>
          </p:nvSpPr>
          <p:spPr>
            <a:xfrm>
              <a:off x="6372242" y="2708231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89" name="488 Elipse"/>
            <p:cNvSpPr/>
            <p:nvPr/>
          </p:nvSpPr>
          <p:spPr>
            <a:xfrm>
              <a:off x="6308731" y="2852700"/>
              <a:ext cx="71451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0" name="489 Elipse"/>
            <p:cNvSpPr/>
            <p:nvPr/>
          </p:nvSpPr>
          <p:spPr>
            <a:xfrm>
              <a:off x="5868916" y="2636791"/>
              <a:ext cx="71450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1" name="490 Elipse"/>
            <p:cNvSpPr/>
            <p:nvPr/>
          </p:nvSpPr>
          <p:spPr>
            <a:xfrm>
              <a:off x="6885096" y="2852700"/>
              <a:ext cx="71450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2" name="491 Elipse"/>
            <p:cNvSpPr/>
            <p:nvPr/>
          </p:nvSpPr>
          <p:spPr>
            <a:xfrm>
              <a:off x="7309033" y="3005107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3" name="492 Elipse"/>
            <p:cNvSpPr/>
            <p:nvPr/>
          </p:nvSpPr>
          <p:spPr>
            <a:xfrm>
              <a:off x="7461460" y="3284519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4" name="493 Elipse"/>
            <p:cNvSpPr/>
            <p:nvPr/>
          </p:nvSpPr>
          <p:spPr>
            <a:xfrm>
              <a:off x="6461158" y="2492322"/>
              <a:ext cx="71451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5" name="494 Elipse"/>
            <p:cNvSpPr/>
            <p:nvPr/>
          </p:nvSpPr>
          <p:spPr>
            <a:xfrm>
              <a:off x="6732669" y="2420882"/>
              <a:ext cx="71450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6" name="495 Elipse"/>
            <p:cNvSpPr/>
            <p:nvPr/>
          </p:nvSpPr>
          <p:spPr>
            <a:xfrm>
              <a:off x="6948607" y="2420882"/>
              <a:ext cx="71450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7" name="496 Elipse"/>
            <p:cNvSpPr/>
            <p:nvPr/>
          </p:nvSpPr>
          <p:spPr>
            <a:xfrm>
              <a:off x="6885096" y="2133532"/>
              <a:ext cx="71450" cy="714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8" name="497 Elipse"/>
            <p:cNvSpPr/>
            <p:nvPr/>
          </p:nvSpPr>
          <p:spPr>
            <a:xfrm>
              <a:off x="7524971" y="2573289"/>
              <a:ext cx="71451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499" name="498 Elipse"/>
            <p:cNvSpPr/>
            <p:nvPr/>
          </p:nvSpPr>
          <p:spPr>
            <a:xfrm>
              <a:off x="5940366" y="2781259"/>
              <a:ext cx="71451" cy="7144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0" name="499 Elipse"/>
            <p:cNvSpPr/>
            <p:nvPr/>
          </p:nvSpPr>
          <p:spPr>
            <a:xfrm>
              <a:off x="6669158" y="1412776"/>
              <a:ext cx="71450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1" name="500 Elipse"/>
            <p:cNvSpPr/>
            <p:nvPr/>
          </p:nvSpPr>
          <p:spPr>
            <a:xfrm>
              <a:off x="7309033" y="1412776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2" name="501 Elipse"/>
            <p:cNvSpPr/>
            <p:nvPr/>
          </p:nvSpPr>
          <p:spPr>
            <a:xfrm>
              <a:off x="6885096" y="1844594"/>
              <a:ext cx="71450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3" name="502 Elipse"/>
            <p:cNvSpPr/>
            <p:nvPr/>
          </p:nvSpPr>
          <p:spPr>
            <a:xfrm>
              <a:off x="6453220" y="1484217"/>
              <a:ext cx="71450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4" name="503 Elipse"/>
            <p:cNvSpPr/>
            <p:nvPr/>
          </p:nvSpPr>
          <p:spPr>
            <a:xfrm>
              <a:off x="6084855" y="1700126"/>
              <a:ext cx="71450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5" name="504 Elipse"/>
            <p:cNvSpPr/>
            <p:nvPr/>
          </p:nvSpPr>
          <p:spPr>
            <a:xfrm>
              <a:off x="7164545" y="1484217"/>
              <a:ext cx="71450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6" name="505 Elipse"/>
            <p:cNvSpPr/>
            <p:nvPr/>
          </p:nvSpPr>
          <p:spPr>
            <a:xfrm>
              <a:off x="7740909" y="1636624"/>
              <a:ext cx="71451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7" name="506 Elipse"/>
            <p:cNvSpPr/>
            <p:nvPr/>
          </p:nvSpPr>
          <p:spPr>
            <a:xfrm>
              <a:off x="6372242" y="1773154"/>
              <a:ext cx="71451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8" name="507 Elipse"/>
            <p:cNvSpPr/>
            <p:nvPr/>
          </p:nvSpPr>
          <p:spPr>
            <a:xfrm>
              <a:off x="5292552" y="3509953"/>
              <a:ext cx="71451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09" name="508 Elipse"/>
            <p:cNvSpPr/>
            <p:nvPr/>
          </p:nvSpPr>
          <p:spPr>
            <a:xfrm>
              <a:off x="5444978" y="3284519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0" name="509 Elipse"/>
            <p:cNvSpPr/>
            <p:nvPr/>
          </p:nvSpPr>
          <p:spPr>
            <a:xfrm>
              <a:off x="5444978" y="3500428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1" name="510 Elipse"/>
            <p:cNvSpPr/>
            <p:nvPr/>
          </p:nvSpPr>
          <p:spPr>
            <a:xfrm>
              <a:off x="5219514" y="3357547"/>
              <a:ext cx="73038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2" name="511 Elipse"/>
            <p:cNvSpPr/>
            <p:nvPr/>
          </p:nvSpPr>
          <p:spPr>
            <a:xfrm>
              <a:off x="5364002" y="3573456"/>
              <a:ext cx="71450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3" name="512 Elipse"/>
            <p:cNvSpPr/>
            <p:nvPr/>
          </p:nvSpPr>
          <p:spPr>
            <a:xfrm>
              <a:off x="5579940" y="3500428"/>
              <a:ext cx="71450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4" name="513 Elipse"/>
            <p:cNvSpPr/>
            <p:nvPr/>
          </p:nvSpPr>
          <p:spPr>
            <a:xfrm>
              <a:off x="5795879" y="3500428"/>
              <a:ext cx="73038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5" name="514 Elipse"/>
            <p:cNvSpPr/>
            <p:nvPr/>
          </p:nvSpPr>
          <p:spPr>
            <a:xfrm>
              <a:off x="5868916" y="3141638"/>
              <a:ext cx="71450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6" name="515 Elipse"/>
            <p:cNvSpPr/>
            <p:nvPr/>
          </p:nvSpPr>
          <p:spPr>
            <a:xfrm>
              <a:off x="5868916" y="3284519"/>
              <a:ext cx="71450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7" name="516 Elipse"/>
            <p:cNvSpPr/>
            <p:nvPr/>
          </p:nvSpPr>
          <p:spPr>
            <a:xfrm>
              <a:off x="5724428" y="3573456"/>
              <a:ext cx="71451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8" name="517 Elipse"/>
            <p:cNvSpPr/>
            <p:nvPr/>
          </p:nvSpPr>
          <p:spPr>
            <a:xfrm>
              <a:off x="5579940" y="3284519"/>
              <a:ext cx="71450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19" name="518 Elipse"/>
            <p:cNvSpPr/>
            <p:nvPr/>
          </p:nvSpPr>
          <p:spPr>
            <a:xfrm>
              <a:off x="5940366" y="3428987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0" name="519 Elipse"/>
            <p:cNvSpPr/>
            <p:nvPr/>
          </p:nvSpPr>
          <p:spPr>
            <a:xfrm>
              <a:off x="5444978" y="3662360"/>
              <a:ext cx="71451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1" name="520 Elipse"/>
            <p:cNvSpPr/>
            <p:nvPr/>
          </p:nvSpPr>
          <p:spPr>
            <a:xfrm>
              <a:off x="5724428" y="3284519"/>
              <a:ext cx="71451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2" name="521 Elipse"/>
            <p:cNvSpPr/>
            <p:nvPr/>
          </p:nvSpPr>
          <p:spPr>
            <a:xfrm>
              <a:off x="5292552" y="3284519"/>
              <a:ext cx="71451" cy="7302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3" name="522 Elipse"/>
            <p:cNvSpPr/>
            <p:nvPr/>
          </p:nvSpPr>
          <p:spPr>
            <a:xfrm>
              <a:off x="5868916" y="3357547"/>
              <a:ext cx="71450" cy="7144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4" name="523 Elipse"/>
            <p:cNvSpPr/>
            <p:nvPr/>
          </p:nvSpPr>
          <p:spPr>
            <a:xfrm>
              <a:off x="5597405" y="3068610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5" name="524 Elipse"/>
            <p:cNvSpPr/>
            <p:nvPr/>
          </p:nvSpPr>
          <p:spPr>
            <a:xfrm>
              <a:off x="5749832" y="2997169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6" name="525 Elipse"/>
            <p:cNvSpPr/>
            <p:nvPr/>
          </p:nvSpPr>
          <p:spPr>
            <a:xfrm>
              <a:off x="5651390" y="3141638"/>
              <a:ext cx="73038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7" name="526 Elipse"/>
            <p:cNvSpPr/>
            <p:nvPr/>
          </p:nvSpPr>
          <p:spPr>
            <a:xfrm>
              <a:off x="5435452" y="3068610"/>
              <a:ext cx="73038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8" name="527 Elipse"/>
            <p:cNvSpPr/>
            <p:nvPr/>
          </p:nvSpPr>
          <p:spPr>
            <a:xfrm>
              <a:off x="5364002" y="3141638"/>
              <a:ext cx="71450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29" name="528 Elipse"/>
            <p:cNvSpPr/>
            <p:nvPr/>
          </p:nvSpPr>
          <p:spPr>
            <a:xfrm>
              <a:off x="5219514" y="3141638"/>
              <a:ext cx="73038" cy="714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0" name="529 Elipse"/>
            <p:cNvSpPr/>
            <p:nvPr/>
          </p:nvSpPr>
          <p:spPr>
            <a:xfrm>
              <a:off x="5292552" y="2997169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1" name="530 Elipse"/>
            <p:cNvSpPr/>
            <p:nvPr/>
          </p:nvSpPr>
          <p:spPr>
            <a:xfrm>
              <a:off x="5444978" y="2781259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2" name="531 Elipse"/>
            <p:cNvSpPr/>
            <p:nvPr/>
          </p:nvSpPr>
          <p:spPr>
            <a:xfrm>
              <a:off x="5292552" y="2781259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3" name="532 Elipse"/>
            <p:cNvSpPr/>
            <p:nvPr/>
          </p:nvSpPr>
          <p:spPr>
            <a:xfrm>
              <a:off x="5148064" y="3068610"/>
              <a:ext cx="71450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4" name="533 Elipse"/>
            <p:cNvSpPr/>
            <p:nvPr/>
          </p:nvSpPr>
          <p:spPr>
            <a:xfrm>
              <a:off x="5364002" y="2708231"/>
              <a:ext cx="71450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5" name="534 Elipse"/>
            <p:cNvSpPr/>
            <p:nvPr/>
          </p:nvSpPr>
          <p:spPr>
            <a:xfrm>
              <a:off x="5148064" y="2852700"/>
              <a:ext cx="71450" cy="7302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6" name="535 Elipse"/>
            <p:cNvSpPr/>
            <p:nvPr/>
          </p:nvSpPr>
          <p:spPr>
            <a:xfrm>
              <a:off x="5508490" y="3141638"/>
              <a:ext cx="71451" cy="7144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7" name="536 Elipse"/>
            <p:cNvSpPr/>
            <p:nvPr/>
          </p:nvSpPr>
          <p:spPr>
            <a:xfrm>
              <a:off x="5508490" y="2492322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8" name="537 Elipse"/>
            <p:cNvSpPr/>
            <p:nvPr/>
          </p:nvSpPr>
          <p:spPr>
            <a:xfrm>
              <a:off x="5724428" y="2349441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39" name="538 Elipse"/>
            <p:cNvSpPr/>
            <p:nvPr/>
          </p:nvSpPr>
          <p:spPr>
            <a:xfrm>
              <a:off x="5940366" y="2276413"/>
              <a:ext cx="71451" cy="730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40" name="539 Elipse"/>
            <p:cNvSpPr/>
            <p:nvPr/>
          </p:nvSpPr>
          <p:spPr>
            <a:xfrm>
              <a:off x="6092793" y="1917623"/>
              <a:ext cx="71451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  <p:sp>
          <p:nvSpPr>
            <p:cNvPr id="541" name="540 Elipse"/>
            <p:cNvSpPr/>
            <p:nvPr/>
          </p:nvSpPr>
          <p:spPr>
            <a:xfrm>
              <a:off x="5868916" y="1917623"/>
              <a:ext cx="71450" cy="714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s-ES" sz="1800">
                <a:solidFill>
                  <a:prstClr val="white"/>
                </a:solidFill>
              </a:endParaRPr>
            </a:p>
          </p:txBody>
        </p:sp>
      </p:grpSp>
      <p:pic>
        <p:nvPicPr>
          <p:cNvPr id="308" name="4 Imagen" descr="Logo VE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" name="4 Llamada rectangular"/>
          <p:cNvSpPr>
            <a:spLocks noChangeArrowheads="1"/>
          </p:cNvSpPr>
          <p:nvPr/>
        </p:nvSpPr>
        <p:spPr bwMode="auto">
          <a:xfrm>
            <a:off x="0" y="908050"/>
            <a:ext cx="4893692" cy="2754313"/>
          </a:xfrm>
          <a:prstGeom prst="wedgeRectCallout">
            <a:avLst>
              <a:gd name="adj1" fmla="val 52634"/>
              <a:gd name="adj2" fmla="val 29449"/>
            </a:avLst>
          </a:prstGeom>
          <a:solidFill>
            <a:schemeClr val="bg1"/>
          </a:solidFill>
          <a:ln w="28575" algn="ctr">
            <a:solidFill>
              <a:srgbClr val="F6E144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/>
            <a:r>
              <a:rPr lang="es-CL" sz="32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¿Cómo hacer de la educación, y de la acción de la Iglesia en ella, una buena noticia para los </a:t>
            </a:r>
            <a:r>
              <a:rPr lang="es-CL" sz="3200" dirty="0" err="1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chilen@s</a:t>
            </a:r>
            <a:r>
              <a:rPr lang="es-CL" sz="32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de hoy?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2012: 1° Encuentro de Directores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339752" y="2590511"/>
            <a:ext cx="4385245" cy="119181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spc="300" dirty="0" smtClean="0">
                <a:solidFill>
                  <a:schemeClr val="bg1"/>
                </a:solidFill>
                <a:latin typeface="Candara" pitchFamily="34" charset="0"/>
              </a:rPr>
              <a:t>ENCUENTRO CON JESUCRISTO</a:t>
            </a:r>
            <a:endParaRPr lang="es-CL" sz="3200" spc="3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5496" y="1187460"/>
            <a:ext cx="6517958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4625" indent="-17462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A la base de nuestra Fe y del despliegue de nuestros valores…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699792" y="1700808"/>
            <a:ext cx="6120680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4625" indent="-17462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La Escuela Católica es un espacio privilegiado para propiciar, </a:t>
            </a:r>
          </a:p>
          <a:p>
            <a:pPr marL="174625" indent="-17462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desarrollar y fortalecer ese encuentro.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179512" y="4030671"/>
            <a:ext cx="8786842" cy="17543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4625" indent="-17462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Por ello, nos preguntamos: </a:t>
            </a:r>
          </a:p>
          <a:p>
            <a:pPr marL="17462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s-ES" dirty="0" smtClean="0">
              <a:latin typeface="Cambria" pitchFamily="18" charset="0"/>
              <a:cs typeface="Arial" pitchFamily="34" charset="0"/>
            </a:endParaRPr>
          </a:p>
          <a:p>
            <a:pPr marL="174625" indent="-17462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¿Qué tenemos que hacer para dialogar y escucharnos con los jóvenes y así alcanzar una experiencia de encuentro con Cristo para ellos, sus familias y los que trabajamos con ellos?</a:t>
            </a:r>
          </a:p>
          <a:p>
            <a:pPr marL="17462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s-ES" dirty="0" smtClean="0">
              <a:latin typeface="Cambria" pitchFamily="18" charset="0"/>
              <a:cs typeface="Arial" pitchFamily="34" charset="0"/>
            </a:endParaRPr>
          </a:p>
        </p:txBody>
      </p:sp>
      <p:sp>
        <p:nvSpPr>
          <p:cNvPr id="18" name="Marcador de contenido 4"/>
          <p:cNvSpPr txBox="1">
            <a:spLocks/>
          </p:cNvSpPr>
          <p:nvPr/>
        </p:nvSpPr>
        <p:spPr>
          <a:xfrm rot="20596567">
            <a:off x="323528" y="5686855"/>
            <a:ext cx="108012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Escuchar</a:t>
            </a:r>
          </a:p>
        </p:txBody>
      </p:sp>
      <p:sp>
        <p:nvSpPr>
          <p:cNvPr id="21" name="20 Rectángulo"/>
          <p:cNvSpPr/>
          <p:nvPr/>
        </p:nvSpPr>
        <p:spPr>
          <a:xfrm rot="1075828">
            <a:off x="1331640" y="5470831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dialogar</a:t>
            </a:r>
          </a:p>
        </p:txBody>
      </p:sp>
      <p:sp>
        <p:nvSpPr>
          <p:cNvPr id="22" name="21 Rectángulo"/>
          <p:cNvSpPr/>
          <p:nvPr/>
        </p:nvSpPr>
        <p:spPr>
          <a:xfrm rot="20596567">
            <a:off x="2301087" y="5686855"/>
            <a:ext cx="936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confiar 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 rot="805774">
            <a:off x="3381207" y="5686855"/>
            <a:ext cx="1656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creer en ellos 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 rot="20596567">
            <a:off x="5037391" y="5614847"/>
            <a:ext cx="1872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aceptarlos a ellos y su mundo 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6" name="4 Imagen" descr="Logo V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1366"/>
          <a:stretch>
            <a:fillRect/>
          </a:stretch>
        </p:blipFill>
        <p:spPr bwMode="auto">
          <a:xfrm>
            <a:off x="8312150" y="5734050"/>
            <a:ext cx="73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24 Rectángulo"/>
          <p:cNvSpPr/>
          <p:nvPr/>
        </p:nvSpPr>
        <p:spPr>
          <a:xfrm rot="754640">
            <a:off x="6837591" y="5974887"/>
            <a:ext cx="1704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ser verdaderos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917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1" grpId="0"/>
      <p:bldP spid="12" grpId="0"/>
      <p:bldP spid="13" grpId="0"/>
      <p:bldP spid="18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2012: 2° Encuentro de Directores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58763" y="6022374"/>
            <a:ext cx="8597899" cy="64698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spc="300" dirty="0" smtClean="0">
                <a:solidFill>
                  <a:schemeClr val="bg1"/>
                </a:solidFill>
                <a:latin typeface="MarkerFeltThin-Plain" pitchFamily="2" charset="0"/>
              </a:rPr>
              <a:t>IDENTIDAD Y MISIÓN COMÚN</a:t>
            </a:r>
            <a:endParaRPr lang="es-CL" sz="3200" spc="300" dirty="0">
              <a:solidFill>
                <a:schemeClr val="bg1"/>
              </a:solidFill>
              <a:latin typeface="MarkerFeltThin-Plain" pitchFamily="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19350" y="1623886"/>
            <a:ext cx="85011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s-CL" sz="1400" dirty="0" smtClean="0">
                <a:latin typeface="Cambria" pitchFamily="18" charset="0"/>
                <a:ea typeface="Calibri" pitchFamily="34" charset="0"/>
                <a:cs typeface="Arial" pitchFamily="34" charset="0"/>
              </a:rPr>
              <a:t>Tenemos la convicción que la educación católica ha sido y es un aporte para el país, para su sistema educativo, para la convivencia ciudadana y para el desarrollo más completo y justo de las personas y las comunidades.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319350" y="1052736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s-ES" sz="1400" dirty="0" smtClean="0">
                <a:latin typeface="Cambria" pitchFamily="18" charset="0"/>
                <a:cs typeface="Arial" pitchFamily="34" charset="0"/>
              </a:rPr>
              <a:t>El desafío es para todos y cada uno de nosotros, somos todos Iglesia actuando en el mundo desde la Educación.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319350" y="2401724"/>
            <a:ext cx="8501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s-ES" sz="1400" dirty="0" smtClean="0">
                <a:latin typeface="Cambria" pitchFamily="18" charset="0"/>
                <a:cs typeface="Arial" pitchFamily="34" charset="0"/>
              </a:rPr>
              <a:t>Desde nuestros particulares proyectos educativos tenemos la tarea común de aportar al país como Escuela Católica.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214282" y="3212622"/>
            <a:ext cx="8715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s-CL" sz="1400" dirty="0" smtClean="0">
                <a:latin typeface="Cambria" pitchFamily="18" charset="0"/>
                <a:ea typeface="Calibri" pitchFamily="34" charset="0"/>
                <a:cs typeface="Arial" pitchFamily="34" charset="0"/>
              </a:rPr>
              <a:t>En Santiago somos 265 colegios y escuelas católicas, del Arzobispado, de Congregaciones religiosas y de laicos de inspiración  católica. 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214282" y="4345940"/>
            <a:ext cx="87154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s-CL" sz="1400" dirty="0" smtClean="0">
                <a:latin typeface="Cambria" pitchFamily="18" charset="0"/>
                <a:ea typeface="Calibri" pitchFamily="34" charset="0"/>
                <a:cs typeface="Arial" pitchFamily="34" charset="0"/>
              </a:rPr>
              <a:t>Una de nuestras riquezas es estar en todos los espacios de la sociedad chilena y en todas las comunas.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214282" y="4705980"/>
            <a:ext cx="86439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s-ES" sz="1400" dirty="0" smtClean="0">
                <a:latin typeface="Cambria" pitchFamily="18" charset="0"/>
                <a:cs typeface="Arial" pitchFamily="34" charset="0"/>
              </a:rPr>
              <a:t>Dentro de los colegios y escuelas católicas encontramos contextos, proyectos, necesidades y recursos diversos.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214282" y="3769876"/>
            <a:ext cx="8786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s-ES" sz="1400" dirty="0" smtClean="0">
                <a:latin typeface="Cambria" pitchFamily="18" charset="0"/>
                <a:cs typeface="Arial" pitchFamily="34" charset="0"/>
              </a:rPr>
              <a:t>Somos el 15% del total de establecimientos educacionales  ubicados en la diócesis de Santiago y  el 22% del total de los colegios particulares.</a:t>
            </a:r>
          </a:p>
        </p:txBody>
      </p:sp>
    </p:spTree>
    <p:extLst>
      <p:ext uri="{BB962C8B-B14F-4D97-AF65-F5344CB8AC3E}">
        <p14:creationId xmlns="" xmlns:p14="http://schemas.microsoft.com/office/powerpoint/2010/main" val="302892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2012: 2° Encuentro de Directores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58763" y="6021288"/>
            <a:ext cx="8597899" cy="64698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es-ES" sz="3200" spc="300" dirty="0" smtClean="0">
                <a:solidFill>
                  <a:schemeClr val="bg1"/>
                </a:solidFill>
                <a:latin typeface="Candara" pitchFamily="34" charset="0"/>
              </a:rPr>
              <a:t>IDENTIDAD Y MISIÓN COMÚN</a:t>
            </a:r>
            <a:endParaRPr lang="es-CL" sz="3200" spc="3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1714" y="3214975"/>
            <a:ext cx="449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>
              <a:latin typeface="Cambria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633914" y="344357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000">
              <a:latin typeface="Cambria" pitchFamily="18" charset="0"/>
            </a:endParaRPr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461714" y="2348880"/>
            <a:ext cx="828675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000" b="1" dirty="0">
                <a:latin typeface="Cambria" pitchFamily="18" charset="0"/>
              </a:rPr>
              <a:t>1. </a:t>
            </a:r>
            <a:r>
              <a:rPr lang="es-MX" sz="2000" dirty="0">
                <a:latin typeface="Cambria" pitchFamily="18" charset="0"/>
              </a:rPr>
              <a:t>Más allá de las particularidades, </a:t>
            </a:r>
            <a:r>
              <a:rPr lang="es-MX" sz="2000" dirty="0">
                <a:solidFill>
                  <a:srgbClr val="0070C0"/>
                </a:solidFill>
                <a:latin typeface="Cambria" pitchFamily="18" charset="0"/>
              </a:rPr>
              <a:t>cada escuela </a:t>
            </a:r>
            <a:r>
              <a:rPr lang="es-MX" sz="2000" dirty="0">
                <a:latin typeface="Cambria" pitchFamily="18" charset="0"/>
              </a:rPr>
              <a:t>y  colegio católico </a:t>
            </a:r>
            <a:r>
              <a:rPr lang="es-MX" sz="2000" dirty="0">
                <a:solidFill>
                  <a:srgbClr val="0070C0"/>
                </a:solidFill>
                <a:latin typeface="Cambria" pitchFamily="18" charset="0"/>
              </a:rPr>
              <a:t>es responsable</a:t>
            </a:r>
            <a:r>
              <a:rPr lang="es-MX" sz="2000" dirty="0">
                <a:latin typeface="Cambria" pitchFamily="18" charset="0"/>
              </a:rPr>
              <a:t> de </a:t>
            </a:r>
            <a:r>
              <a:rPr lang="es-MX" sz="2000" dirty="0">
                <a:solidFill>
                  <a:srgbClr val="0070C0"/>
                </a:solidFill>
                <a:latin typeface="Cambria" pitchFamily="18" charset="0"/>
              </a:rPr>
              <a:t>testimoniar la identidad católica</a:t>
            </a:r>
            <a:r>
              <a:rPr lang="es-MX" sz="2000" dirty="0">
                <a:latin typeface="Cambria" pitchFamily="18" charset="0"/>
              </a:rPr>
              <a:t>; de esta forma “hacemos iglesia” y contribuimos a la sociedad chilena.</a:t>
            </a:r>
          </a:p>
          <a:p>
            <a:pPr algn="just"/>
            <a:r>
              <a:rPr lang="es-MX" sz="2000" dirty="0">
                <a:latin typeface="Cambria" pitchFamily="18" charset="0"/>
              </a:rPr>
              <a:t> </a:t>
            </a:r>
          </a:p>
          <a:p>
            <a:pPr algn="just"/>
            <a:r>
              <a:rPr lang="es-MX" sz="2000" b="1" dirty="0">
                <a:latin typeface="Cambria" pitchFamily="18" charset="0"/>
              </a:rPr>
              <a:t>2. </a:t>
            </a:r>
            <a:r>
              <a:rPr lang="es-MX" sz="2000" dirty="0">
                <a:latin typeface="Cambria" pitchFamily="18" charset="0"/>
              </a:rPr>
              <a:t>Cada escuela y colegio católico debe </a:t>
            </a:r>
            <a:r>
              <a:rPr lang="es-MX" sz="2000" dirty="0">
                <a:solidFill>
                  <a:srgbClr val="0070C0"/>
                </a:solidFill>
                <a:latin typeface="Cambria" pitchFamily="18" charset="0"/>
              </a:rPr>
              <a:t>comprometerse </a:t>
            </a:r>
            <a:r>
              <a:rPr lang="es-MX" sz="2000" dirty="0">
                <a:latin typeface="Cambria" pitchFamily="18" charset="0"/>
              </a:rPr>
              <a:t>con una </a:t>
            </a:r>
            <a:r>
              <a:rPr lang="es-MX" sz="2000" dirty="0">
                <a:solidFill>
                  <a:srgbClr val="0070C0"/>
                </a:solidFill>
                <a:latin typeface="Cambria" pitchFamily="18" charset="0"/>
              </a:rPr>
              <a:t>educación de calidad</a:t>
            </a:r>
            <a:r>
              <a:rPr lang="es-MX" sz="2000" dirty="0">
                <a:latin typeface="Cambria" pitchFamily="18" charset="0"/>
              </a:rPr>
              <a:t> y </a:t>
            </a:r>
            <a:r>
              <a:rPr lang="es-MX" sz="2000" dirty="0">
                <a:solidFill>
                  <a:srgbClr val="0070C0"/>
                </a:solidFill>
                <a:latin typeface="Cambria" pitchFamily="18" charset="0"/>
              </a:rPr>
              <a:t>cumplir la promesa</a:t>
            </a:r>
            <a:r>
              <a:rPr lang="es-MX" sz="2000" dirty="0">
                <a:latin typeface="Cambria" pitchFamily="18" charset="0"/>
              </a:rPr>
              <a:t> de su Proyecto Educativo de transmitir la </a:t>
            </a:r>
            <a:r>
              <a:rPr lang="es-MX" sz="2000" dirty="0">
                <a:solidFill>
                  <a:srgbClr val="0070C0"/>
                </a:solidFill>
                <a:latin typeface="Cambria" pitchFamily="18" charset="0"/>
              </a:rPr>
              <a:t>identidad católica </a:t>
            </a:r>
            <a:r>
              <a:rPr lang="es-MX" sz="2000" dirty="0">
                <a:latin typeface="Cambria" pitchFamily="18" charset="0"/>
              </a:rPr>
              <a:t>y el </a:t>
            </a:r>
            <a:r>
              <a:rPr lang="es-MX" sz="2000" dirty="0">
                <a:solidFill>
                  <a:srgbClr val="0070C0"/>
                </a:solidFill>
                <a:latin typeface="Cambria" pitchFamily="18" charset="0"/>
              </a:rPr>
              <a:t>carisma/valores propios.</a:t>
            </a:r>
          </a:p>
          <a:p>
            <a:pPr algn="just"/>
            <a:endParaRPr lang="es-MX" sz="2000" dirty="0">
              <a:latin typeface="Cambria" pitchFamily="18" charset="0"/>
            </a:endParaRPr>
          </a:p>
        </p:txBody>
      </p:sp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1037927" y="1197248"/>
            <a:ext cx="6702425" cy="86360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0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Dos criterios que deben seguir animando nuestro trabajo:</a:t>
            </a:r>
          </a:p>
        </p:txBody>
      </p:sp>
    </p:spTree>
    <p:extLst>
      <p:ext uri="{BB962C8B-B14F-4D97-AF65-F5344CB8AC3E}">
        <p14:creationId xmlns="" xmlns:p14="http://schemas.microsoft.com/office/powerpoint/2010/main" val="171661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846138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58763" y="260648"/>
            <a:ext cx="85979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2012: 2° Encuentro de Directores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58763" y="6022374"/>
            <a:ext cx="8597899" cy="510778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400" b="1" spc="300" dirty="0" smtClean="0">
                <a:solidFill>
                  <a:schemeClr val="bg1"/>
                </a:solidFill>
                <a:latin typeface="Candara" pitchFamily="34" charset="0"/>
                <a:ea typeface="Kozuka Gothic Pro H" pitchFamily="34" charset="-128"/>
              </a:rPr>
              <a:t>PRINCIPALES NECESIDADES RECOGIDAS</a:t>
            </a:r>
            <a:endParaRPr lang="es-CL" sz="2400" b="1" spc="300" dirty="0">
              <a:solidFill>
                <a:schemeClr val="bg1"/>
              </a:solidFill>
              <a:latin typeface="Candara" pitchFamily="34" charset="0"/>
              <a:ea typeface="Kozuka Gothic Pro H" pitchFamily="34" charset="-128"/>
            </a:endParaRPr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323528" y="1147966"/>
            <a:ext cx="864076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1.-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100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%	Acompañar y capacitar a encargados de pastoral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en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Modelo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		Escuela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Católica.</a:t>
            </a:r>
          </a:p>
          <a:p>
            <a:pPr algn="just">
              <a:spcAft>
                <a:spcPts val="1200"/>
              </a:spcAft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100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%	Convocatoria, acompañamiento y capacitación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agentes 			pastorales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100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%	Acompañamiento y capacitación de la VED a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profesores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de Religión.</a:t>
            </a:r>
          </a:p>
          <a:p>
            <a:pPr algn="just">
              <a:spcAft>
                <a:spcPts val="1200"/>
              </a:spcAft>
            </a:pPr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2.-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75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%	Gestión de comunidades de aprendizaje para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profesores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		Religión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3.-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67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%	Monitoreo y medición de la calidad del proceso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de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formación en la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	fe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de estudiantes.</a:t>
            </a:r>
          </a:p>
          <a:p>
            <a:pPr algn="just">
              <a:spcAft>
                <a:spcPts val="1200"/>
              </a:spcAft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67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%	Capacitación a docentes y asistentes de la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educación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en Modelo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	Escuela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Católica.</a:t>
            </a:r>
          </a:p>
          <a:p>
            <a:pPr algn="just">
              <a:spcAft>
                <a:spcPts val="1200"/>
              </a:spcAft>
            </a:pPr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4.-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	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50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%	Certificación de Profesores de Religión.</a:t>
            </a:r>
          </a:p>
          <a:p>
            <a:pPr algn="just">
              <a:spcAft>
                <a:spcPts val="1200"/>
              </a:spcAft>
            </a:pPr>
            <a:endParaRPr lang="es-MX" sz="2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014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build="p"/>
    </p:bldLst>
  </p:timing>
</p:sld>
</file>

<file path=ppt/theme/theme1.xml><?xml version="1.0" encoding="utf-8"?>
<a:theme xmlns:a="http://schemas.openxmlformats.org/drawingml/2006/main" name="Ppt Cristiá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Cristián</Template>
  <TotalTime>387</TotalTime>
  <Words>899</Words>
  <Application>Microsoft Office PowerPoint</Application>
  <PresentationFormat>Presentación en pantalla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Ppt Cristián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Dos criterios que deben seguir animando nuestro trabajo: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Alexadra</dc:creator>
  <cp:lastModifiedBy>Usuario</cp:lastModifiedBy>
  <cp:revision>63</cp:revision>
  <dcterms:created xsi:type="dcterms:W3CDTF">2012-11-14T13:20:36Z</dcterms:created>
  <dcterms:modified xsi:type="dcterms:W3CDTF">2013-10-16T21:01:55Z</dcterms:modified>
</cp:coreProperties>
</file>